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345" r:id="rId3"/>
    <p:sldId id="347" r:id="rId4"/>
    <p:sldId id="337" r:id="rId5"/>
    <p:sldId id="315" r:id="rId6"/>
    <p:sldId id="314" r:id="rId7"/>
    <p:sldId id="272" r:id="rId8"/>
    <p:sldId id="304" r:id="rId9"/>
    <p:sldId id="326" r:id="rId10"/>
    <p:sldId id="330" r:id="rId11"/>
    <p:sldId id="351" r:id="rId12"/>
    <p:sldId id="331" r:id="rId13"/>
    <p:sldId id="332" r:id="rId14"/>
    <p:sldId id="336" r:id="rId15"/>
    <p:sldId id="329" r:id="rId16"/>
    <p:sldId id="338" r:id="rId17"/>
    <p:sldId id="339" r:id="rId18"/>
    <p:sldId id="342" r:id="rId19"/>
    <p:sldId id="343" r:id="rId20"/>
    <p:sldId id="344" r:id="rId21"/>
    <p:sldId id="340" r:id="rId22"/>
    <p:sldId id="348" r:id="rId23"/>
    <p:sldId id="349" r:id="rId24"/>
    <p:sldId id="350" r:id="rId25"/>
    <p:sldId id="31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9F2E0E-38AE-437D-A4DD-478A17E02EB7}" v="50" dt="2026-03-11T22:05:57.3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504" autoAdjust="0"/>
    <p:restoredTop sz="94660"/>
  </p:normalViewPr>
  <p:slideViewPr>
    <p:cSldViewPr snapToGrid="0">
      <p:cViewPr varScale="1">
        <p:scale>
          <a:sx n="71" d="100"/>
          <a:sy n="71" d="100"/>
        </p:scale>
        <p:origin x="331" y="28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 Wiberg" userId="6a74648c6ea72cf6" providerId="LiveId" clId="{0071BABD-4F1F-45F7-9B82-1C92CFCE28DF}"/>
    <pc:docChg chg="undo custSel addSld delSld modSld sldOrd">
      <pc:chgData name="Eric Wiberg" userId="6a74648c6ea72cf6" providerId="LiveId" clId="{0071BABD-4F1F-45F7-9B82-1C92CFCE28DF}" dt="2026-03-23T12:12:21.060" v="1638" actId="20577"/>
      <pc:docMkLst>
        <pc:docMk/>
      </pc:docMkLst>
      <pc:sldChg chg="modSp mod">
        <pc:chgData name="Eric Wiberg" userId="6a74648c6ea72cf6" providerId="LiveId" clId="{0071BABD-4F1F-45F7-9B82-1C92CFCE28DF}" dt="2026-03-11T22:25:11.025" v="1637" actId="20577"/>
        <pc:sldMkLst>
          <pc:docMk/>
          <pc:sldMk cId="1650487823" sldId="256"/>
        </pc:sldMkLst>
        <pc:spChg chg="mod">
          <ac:chgData name="Eric Wiberg" userId="6a74648c6ea72cf6" providerId="LiveId" clId="{0071BABD-4F1F-45F7-9B82-1C92CFCE28DF}" dt="2026-03-11T22:25:11.025" v="1637" actId="20577"/>
          <ac:spMkLst>
            <pc:docMk/>
            <pc:sldMk cId="1650487823" sldId="256"/>
            <ac:spMk id="2" creationId="{00000000-0000-0000-0000-000000000000}"/>
          </ac:spMkLst>
        </pc:spChg>
      </pc:sldChg>
      <pc:sldChg chg="modSp mod">
        <pc:chgData name="Eric Wiberg" userId="6a74648c6ea72cf6" providerId="LiveId" clId="{0071BABD-4F1F-45F7-9B82-1C92CFCE28DF}" dt="2026-03-11T21:28:47.832" v="304" actId="20577"/>
        <pc:sldMkLst>
          <pc:docMk/>
          <pc:sldMk cId="2807306092" sldId="272"/>
        </pc:sldMkLst>
        <pc:spChg chg="mod">
          <ac:chgData name="Eric Wiberg" userId="6a74648c6ea72cf6" providerId="LiveId" clId="{0071BABD-4F1F-45F7-9B82-1C92CFCE28DF}" dt="2026-03-11T21:28:47.832" v="304" actId="20577"/>
          <ac:spMkLst>
            <pc:docMk/>
            <pc:sldMk cId="2807306092" sldId="272"/>
            <ac:spMk id="10" creationId="{A11EF2BF-B56F-3E82-E1DC-63BB8DBA4166}"/>
          </ac:spMkLst>
        </pc:spChg>
      </pc:sldChg>
      <pc:sldChg chg="modSp mod">
        <pc:chgData name="Eric Wiberg" userId="6a74648c6ea72cf6" providerId="LiveId" clId="{0071BABD-4F1F-45F7-9B82-1C92CFCE28DF}" dt="2026-03-11T21:33:25.110" v="432" actId="1076"/>
        <pc:sldMkLst>
          <pc:docMk/>
          <pc:sldMk cId="2664907441" sldId="304"/>
        </pc:sldMkLst>
        <pc:spChg chg="mod">
          <ac:chgData name="Eric Wiberg" userId="6a74648c6ea72cf6" providerId="LiveId" clId="{0071BABD-4F1F-45F7-9B82-1C92CFCE28DF}" dt="2026-03-11T21:33:23.690" v="431" actId="20577"/>
          <ac:spMkLst>
            <pc:docMk/>
            <pc:sldMk cId="2664907441" sldId="304"/>
            <ac:spMk id="6" creationId="{3DD3FD36-B778-8C95-A8B6-301C7CE34F5A}"/>
          </ac:spMkLst>
        </pc:spChg>
        <pc:picChg chg="mod">
          <ac:chgData name="Eric Wiberg" userId="6a74648c6ea72cf6" providerId="LiveId" clId="{0071BABD-4F1F-45F7-9B82-1C92CFCE28DF}" dt="2026-03-11T21:33:25.110" v="432" actId="1076"/>
          <ac:picMkLst>
            <pc:docMk/>
            <pc:sldMk cId="2664907441" sldId="304"/>
            <ac:picMk id="8194" creationId="{2C6B749E-EBF2-5398-F0CD-8C3605E6A3E1}"/>
          </ac:picMkLst>
        </pc:picChg>
      </pc:sldChg>
      <pc:sldChg chg="modSp mod">
        <pc:chgData name="Eric Wiberg" userId="6a74648c6ea72cf6" providerId="LiveId" clId="{0071BABD-4F1F-45F7-9B82-1C92CFCE28DF}" dt="2026-03-11T22:24:38.997" v="1625" actId="20577"/>
        <pc:sldMkLst>
          <pc:docMk/>
          <pc:sldMk cId="1855703718" sldId="313"/>
        </pc:sldMkLst>
        <pc:spChg chg="mod">
          <ac:chgData name="Eric Wiberg" userId="6a74648c6ea72cf6" providerId="LiveId" clId="{0071BABD-4F1F-45F7-9B82-1C92CFCE28DF}" dt="2026-03-11T22:24:19.593" v="1607" actId="20577"/>
          <ac:spMkLst>
            <pc:docMk/>
            <pc:sldMk cId="1855703718" sldId="313"/>
            <ac:spMk id="2" creationId="{B4FBD766-396C-48C0-F345-AA2E15CBD1FD}"/>
          </ac:spMkLst>
        </pc:spChg>
        <pc:spChg chg="mod">
          <ac:chgData name="Eric Wiberg" userId="6a74648c6ea72cf6" providerId="LiveId" clId="{0071BABD-4F1F-45F7-9B82-1C92CFCE28DF}" dt="2026-03-11T22:24:38.997" v="1625" actId="20577"/>
          <ac:spMkLst>
            <pc:docMk/>
            <pc:sldMk cId="1855703718" sldId="313"/>
            <ac:spMk id="3" creationId="{D9BF077A-C414-A869-C98C-5F163D8B2DFE}"/>
          </ac:spMkLst>
        </pc:spChg>
      </pc:sldChg>
      <pc:sldChg chg="ord">
        <pc:chgData name="Eric Wiberg" userId="6a74648c6ea72cf6" providerId="LiveId" clId="{0071BABD-4F1F-45F7-9B82-1C92CFCE28DF}" dt="2026-03-11T21:29:24.610" v="308"/>
        <pc:sldMkLst>
          <pc:docMk/>
          <pc:sldMk cId="2522670381" sldId="314"/>
        </pc:sldMkLst>
      </pc:sldChg>
      <pc:sldChg chg="modSp mod">
        <pc:chgData name="Eric Wiberg" userId="6a74648c6ea72cf6" providerId="LiveId" clId="{0071BABD-4F1F-45F7-9B82-1C92CFCE28DF}" dt="2026-03-11T21:26:54.943" v="243" actId="20577"/>
        <pc:sldMkLst>
          <pc:docMk/>
          <pc:sldMk cId="4136610549" sldId="315"/>
        </pc:sldMkLst>
        <pc:spChg chg="mod">
          <ac:chgData name="Eric Wiberg" userId="6a74648c6ea72cf6" providerId="LiveId" clId="{0071BABD-4F1F-45F7-9B82-1C92CFCE28DF}" dt="2026-03-11T21:26:54.943" v="243" actId="20577"/>
          <ac:spMkLst>
            <pc:docMk/>
            <pc:sldMk cId="4136610549" sldId="315"/>
            <ac:spMk id="3" creationId="{0680B251-0322-DD18-41AF-EBBA378498B7}"/>
          </ac:spMkLst>
        </pc:spChg>
      </pc:sldChg>
      <pc:sldChg chg="modSp mod">
        <pc:chgData name="Eric Wiberg" userId="6a74648c6ea72cf6" providerId="LiveId" clId="{0071BABD-4F1F-45F7-9B82-1C92CFCE28DF}" dt="2026-03-11T21:34:03.579" v="441" actId="114"/>
        <pc:sldMkLst>
          <pc:docMk/>
          <pc:sldMk cId="3250002326" sldId="326"/>
        </pc:sldMkLst>
        <pc:spChg chg="mod">
          <ac:chgData name="Eric Wiberg" userId="6a74648c6ea72cf6" providerId="LiveId" clId="{0071BABD-4F1F-45F7-9B82-1C92CFCE28DF}" dt="2026-03-11T21:34:03.579" v="441" actId="114"/>
          <ac:spMkLst>
            <pc:docMk/>
            <pc:sldMk cId="3250002326" sldId="326"/>
            <ac:spMk id="2" creationId="{6F26FAEF-F7C4-9610-3FBD-5BF9ED8131C6}"/>
          </ac:spMkLst>
        </pc:spChg>
        <pc:picChg chg="mod">
          <ac:chgData name="Eric Wiberg" userId="6a74648c6ea72cf6" providerId="LiveId" clId="{0071BABD-4F1F-45F7-9B82-1C92CFCE28DF}" dt="2026-03-11T21:33:56.523" v="440" actId="14100"/>
          <ac:picMkLst>
            <pc:docMk/>
            <pc:sldMk cId="3250002326" sldId="326"/>
            <ac:picMk id="7170" creationId="{D309BD01-AD00-8814-B722-D7CAAAC37273}"/>
          </ac:picMkLst>
        </pc:picChg>
      </pc:sldChg>
      <pc:sldChg chg="addSp delSp modSp mod">
        <pc:chgData name="Eric Wiberg" userId="6a74648c6ea72cf6" providerId="LiveId" clId="{0071BABD-4F1F-45F7-9B82-1C92CFCE28DF}" dt="2026-03-11T21:52:37.491" v="985" actId="14100"/>
        <pc:sldMkLst>
          <pc:docMk/>
          <pc:sldMk cId="289820254" sldId="329"/>
        </pc:sldMkLst>
        <pc:spChg chg="mod">
          <ac:chgData name="Eric Wiberg" userId="6a74648c6ea72cf6" providerId="LiveId" clId="{0071BABD-4F1F-45F7-9B82-1C92CFCE28DF}" dt="2026-03-11T21:52:37.491" v="985" actId="14100"/>
          <ac:spMkLst>
            <pc:docMk/>
            <pc:sldMk cId="289820254" sldId="329"/>
            <ac:spMk id="2" creationId="{B07AF79C-80EE-57EC-15B0-09787BE81F79}"/>
          </ac:spMkLst>
        </pc:spChg>
        <pc:picChg chg="add mod ord">
          <ac:chgData name="Eric Wiberg" userId="6a74648c6ea72cf6" providerId="LiveId" clId="{0071BABD-4F1F-45F7-9B82-1C92CFCE28DF}" dt="2026-03-11T21:51:55.238" v="978" actId="1076"/>
          <ac:picMkLst>
            <pc:docMk/>
            <pc:sldMk cId="289820254" sldId="329"/>
            <ac:picMk id="9" creationId="{53C15D4D-E313-01A9-95DA-356A514B0121}"/>
          </ac:picMkLst>
        </pc:picChg>
      </pc:sldChg>
      <pc:sldChg chg="modSp mod">
        <pc:chgData name="Eric Wiberg" userId="6a74648c6ea72cf6" providerId="LiveId" clId="{0071BABD-4F1F-45F7-9B82-1C92CFCE28DF}" dt="2026-03-23T12:12:21.060" v="1638" actId="20577"/>
        <pc:sldMkLst>
          <pc:docMk/>
          <pc:sldMk cId="3380332198" sldId="330"/>
        </pc:sldMkLst>
        <pc:spChg chg="mod">
          <ac:chgData name="Eric Wiberg" userId="6a74648c6ea72cf6" providerId="LiveId" clId="{0071BABD-4F1F-45F7-9B82-1C92CFCE28DF}" dt="2026-03-11T21:34:56.423" v="493" actId="27636"/>
          <ac:spMkLst>
            <pc:docMk/>
            <pc:sldMk cId="3380332198" sldId="330"/>
            <ac:spMk id="2" creationId="{95091BCD-81BF-4F18-3CDB-24916E0CE420}"/>
          </ac:spMkLst>
        </pc:spChg>
        <pc:spChg chg="mod">
          <ac:chgData name="Eric Wiberg" userId="6a74648c6ea72cf6" providerId="LiveId" clId="{0071BABD-4F1F-45F7-9B82-1C92CFCE28DF}" dt="2026-03-23T12:12:21.060" v="1638" actId="20577"/>
          <ac:spMkLst>
            <pc:docMk/>
            <pc:sldMk cId="3380332198" sldId="330"/>
            <ac:spMk id="7" creationId="{617499C0-FBA7-DD62-4E1A-BEAF89700243}"/>
          </ac:spMkLst>
        </pc:spChg>
        <pc:picChg chg="mod">
          <ac:chgData name="Eric Wiberg" userId="6a74648c6ea72cf6" providerId="LiveId" clId="{0071BABD-4F1F-45F7-9B82-1C92CFCE28DF}" dt="2026-03-11T21:35:12.279" v="499" actId="1076"/>
          <ac:picMkLst>
            <pc:docMk/>
            <pc:sldMk cId="3380332198" sldId="330"/>
            <ac:picMk id="9" creationId="{8C23F1D9-0323-1845-C978-B89E0F3191C7}"/>
          </ac:picMkLst>
        </pc:picChg>
        <pc:picChg chg="mod">
          <ac:chgData name="Eric Wiberg" userId="6a74648c6ea72cf6" providerId="LiveId" clId="{0071BABD-4F1F-45F7-9B82-1C92CFCE28DF}" dt="2026-03-11T21:35:13.377" v="500" actId="1076"/>
          <ac:picMkLst>
            <pc:docMk/>
            <pc:sldMk cId="3380332198" sldId="330"/>
            <ac:picMk id="5124" creationId="{C3F6D8FA-EA50-1FC1-1D72-1195F3655E1F}"/>
          </ac:picMkLst>
        </pc:picChg>
      </pc:sldChg>
      <pc:sldChg chg="addSp delSp modSp mod">
        <pc:chgData name="Eric Wiberg" userId="6a74648c6ea72cf6" providerId="LiveId" clId="{0071BABD-4F1F-45F7-9B82-1C92CFCE28DF}" dt="2026-03-11T21:42:59.364" v="783" actId="14100"/>
        <pc:sldMkLst>
          <pc:docMk/>
          <pc:sldMk cId="3467872940" sldId="331"/>
        </pc:sldMkLst>
        <pc:spChg chg="mod">
          <ac:chgData name="Eric Wiberg" userId="6a74648c6ea72cf6" providerId="LiveId" clId="{0071BABD-4F1F-45F7-9B82-1C92CFCE28DF}" dt="2026-03-11T21:42:59.364" v="783" actId="14100"/>
          <ac:spMkLst>
            <pc:docMk/>
            <pc:sldMk cId="3467872940" sldId="331"/>
            <ac:spMk id="3" creationId="{2D7F36ED-35E9-84F9-0A83-02D44220CACE}"/>
          </ac:spMkLst>
        </pc:spChg>
      </pc:sldChg>
      <pc:sldChg chg="addSp delSp modSp mod">
        <pc:chgData name="Eric Wiberg" userId="6a74648c6ea72cf6" providerId="LiveId" clId="{0071BABD-4F1F-45F7-9B82-1C92CFCE28DF}" dt="2026-03-11T21:48:58.465" v="942" actId="14100"/>
        <pc:sldMkLst>
          <pc:docMk/>
          <pc:sldMk cId="2027018661" sldId="332"/>
        </pc:sldMkLst>
        <pc:spChg chg="mod">
          <ac:chgData name="Eric Wiberg" userId="6a74648c6ea72cf6" providerId="LiveId" clId="{0071BABD-4F1F-45F7-9B82-1C92CFCE28DF}" dt="2026-03-11T21:48:58.465" v="942" actId="14100"/>
          <ac:spMkLst>
            <pc:docMk/>
            <pc:sldMk cId="2027018661" sldId="332"/>
            <ac:spMk id="3" creationId="{1C2F3BC8-C71D-B8E8-5434-FF8B2BA86FD7}"/>
          </ac:spMkLst>
        </pc:spChg>
      </pc:sldChg>
      <pc:sldChg chg="modSp mod">
        <pc:chgData name="Eric Wiberg" userId="6a74648c6ea72cf6" providerId="LiveId" clId="{0071BABD-4F1F-45F7-9B82-1C92CFCE28DF}" dt="2026-03-11T21:50:19.922" v="964" actId="1076"/>
        <pc:sldMkLst>
          <pc:docMk/>
          <pc:sldMk cId="224249532" sldId="336"/>
        </pc:sldMkLst>
        <pc:spChg chg="mod">
          <ac:chgData name="Eric Wiberg" userId="6a74648c6ea72cf6" providerId="LiveId" clId="{0071BABD-4F1F-45F7-9B82-1C92CFCE28DF}" dt="2026-03-11T21:50:12.798" v="961" actId="14100"/>
          <ac:spMkLst>
            <pc:docMk/>
            <pc:sldMk cId="224249532" sldId="336"/>
            <ac:spMk id="2" creationId="{F9CC5290-C9D2-A5FC-CB0A-FDD789A75D39}"/>
          </ac:spMkLst>
        </pc:spChg>
        <pc:picChg chg="mod">
          <ac:chgData name="Eric Wiberg" userId="6a74648c6ea72cf6" providerId="LiveId" clId="{0071BABD-4F1F-45F7-9B82-1C92CFCE28DF}" dt="2026-03-11T21:50:19.922" v="964" actId="1076"/>
          <ac:picMkLst>
            <pc:docMk/>
            <pc:sldMk cId="224249532" sldId="336"/>
            <ac:picMk id="6146" creationId="{D3E2F7BE-A343-D1A8-9A05-DCAFDDCA292B}"/>
          </ac:picMkLst>
        </pc:picChg>
      </pc:sldChg>
      <pc:sldChg chg="modSp mod">
        <pc:chgData name="Eric Wiberg" userId="6a74648c6ea72cf6" providerId="LiveId" clId="{0071BABD-4F1F-45F7-9B82-1C92CFCE28DF}" dt="2026-03-11T21:23:15.888" v="38" actId="14100"/>
        <pc:sldMkLst>
          <pc:docMk/>
          <pc:sldMk cId="1994669849" sldId="337"/>
        </pc:sldMkLst>
        <pc:spChg chg="mod">
          <ac:chgData name="Eric Wiberg" userId="6a74648c6ea72cf6" providerId="LiveId" clId="{0071BABD-4F1F-45F7-9B82-1C92CFCE28DF}" dt="2026-03-11T21:23:15.888" v="38" actId="14100"/>
          <ac:spMkLst>
            <pc:docMk/>
            <pc:sldMk cId="1994669849" sldId="337"/>
            <ac:spMk id="2" creationId="{6818C7E1-95E6-5144-8218-7B0CF42FA0B0}"/>
          </ac:spMkLst>
        </pc:spChg>
        <pc:picChg chg="mod">
          <ac:chgData name="Eric Wiberg" userId="6a74648c6ea72cf6" providerId="LiveId" clId="{0071BABD-4F1F-45F7-9B82-1C92CFCE28DF}" dt="2026-03-11T21:23:11.541" v="37" actId="1076"/>
          <ac:picMkLst>
            <pc:docMk/>
            <pc:sldMk cId="1994669849" sldId="337"/>
            <ac:picMk id="6" creationId="{AF4C66CB-F64D-900E-C286-CAAD1E8BDCB0}"/>
          </ac:picMkLst>
        </pc:picChg>
      </pc:sldChg>
      <pc:sldChg chg="modSp add del mod">
        <pc:chgData name="Eric Wiberg" userId="6a74648c6ea72cf6" providerId="LiveId" clId="{0071BABD-4F1F-45F7-9B82-1C92CFCE28DF}" dt="2026-03-11T21:57:17.521" v="1107" actId="20577"/>
        <pc:sldMkLst>
          <pc:docMk/>
          <pc:sldMk cId="2188293350" sldId="338"/>
        </pc:sldMkLst>
        <pc:spChg chg="mod">
          <ac:chgData name="Eric Wiberg" userId="6a74648c6ea72cf6" providerId="LiveId" clId="{0071BABD-4F1F-45F7-9B82-1C92CFCE28DF}" dt="2026-03-11T21:56:54.378" v="1102" actId="114"/>
          <ac:spMkLst>
            <pc:docMk/>
            <pc:sldMk cId="2188293350" sldId="338"/>
            <ac:spMk id="2" creationId="{F66D1E64-0B36-4124-2915-A425EB7895A5}"/>
          </ac:spMkLst>
        </pc:spChg>
        <pc:spChg chg="mod">
          <ac:chgData name="Eric Wiberg" userId="6a74648c6ea72cf6" providerId="LiveId" clId="{0071BABD-4F1F-45F7-9B82-1C92CFCE28DF}" dt="2026-03-11T21:57:17.521" v="1107" actId="20577"/>
          <ac:spMkLst>
            <pc:docMk/>
            <pc:sldMk cId="2188293350" sldId="338"/>
            <ac:spMk id="3" creationId="{E8E6DBF4-1201-41DB-5BBE-4E091C9AA974}"/>
          </ac:spMkLst>
        </pc:spChg>
      </pc:sldChg>
      <pc:sldChg chg="addSp modSp mod">
        <pc:chgData name="Eric Wiberg" userId="6a74648c6ea72cf6" providerId="LiveId" clId="{0071BABD-4F1F-45F7-9B82-1C92CFCE28DF}" dt="2026-03-11T22:00:04.582" v="1187" actId="14100"/>
        <pc:sldMkLst>
          <pc:docMk/>
          <pc:sldMk cId="1774427356" sldId="339"/>
        </pc:sldMkLst>
        <pc:spChg chg="mod">
          <ac:chgData name="Eric Wiberg" userId="6a74648c6ea72cf6" providerId="LiveId" clId="{0071BABD-4F1F-45F7-9B82-1C92CFCE28DF}" dt="2026-03-11T21:59:58.481" v="1186" actId="20577"/>
          <ac:spMkLst>
            <pc:docMk/>
            <pc:sldMk cId="1774427356" sldId="339"/>
            <ac:spMk id="3" creationId="{C80D84EA-6D00-A2C1-2625-0C682CE856C5}"/>
          </ac:spMkLst>
        </pc:spChg>
        <pc:picChg chg="add mod">
          <ac:chgData name="Eric Wiberg" userId="6a74648c6ea72cf6" providerId="LiveId" clId="{0071BABD-4F1F-45F7-9B82-1C92CFCE28DF}" dt="2026-03-11T22:00:04.582" v="1187" actId="14100"/>
          <ac:picMkLst>
            <pc:docMk/>
            <pc:sldMk cId="1774427356" sldId="339"/>
            <ac:picMk id="1026" creationId="{E26ECD5A-8C82-D38D-A259-E7159FD5EEF1}"/>
          </ac:picMkLst>
        </pc:picChg>
      </pc:sldChg>
      <pc:sldChg chg="modSp mod">
        <pc:chgData name="Eric Wiberg" userId="6a74648c6ea72cf6" providerId="LiveId" clId="{0071BABD-4F1F-45F7-9B82-1C92CFCE28DF}" dt="2026-03-11T22:19:43.514" v="1502" actId="14100"/>
        <pc:sldMkLst>
          <pc:docMk/>
          <pc:sldMk cId="384338867" sldId="340"/>
        </pc:sldMkLst>
        <pc:spChg chg="mod">
          <ac:chgData name="Eric Wiberg" userId="6a74648c6ea72cf6" providerId="LiveId" clId="{0071BABD-4F1F-45F7-9B82-1C92CFCE28DF}" dt="2026-03-11T22:18:49.176" v="1469" actId="122"/>
          <ac:spMkLst>
            <pc:docMk/>
            <pc:sldMk cId="384338867" sldId="340"/>
            <ac:spMk id="2" creationId="{65A9E23C-2663-7573-B30A-9D33DEC82F39}"/>
          </ac:spMkLst>
        </pc:spChg>
        <pc:spChg chg="mod">
          <ac:chgData name="Eric Wiberg" userId="6a74648c6ea72cf6" providerId="LiveId" clId="{0071BABD-4F1F-45F7-9B82-1C92CFCE28DF}" dt="2026-03-11T22:19:43.514" v="1502" actId="14100"/>
          <ac:spMkLst>
            <pc:docMk/>
            <pc:sldMk cId="384338867" sldId="340"/>
            <ac:spMk id="3" creationId="{D9CC94B2-D8FC-B835-CBBE-B7D95A263DBA}"/>
          </ac:spMkLst>
        </pc:spChg>
      </pc:sldChg>
      <pc:sldChg chg="modSp mod">
        <pc:chgData name="Eric Wiberg" userId="6a74648c6ea72cf6" providerId="LiveId" clId="{0071BABD-4F1F-45F7-9B82-1C92CFCE28DF}" dt="2026-03-11T22:02:39.617" v="1233" actId="14100"/>
        <pc:sldMkLst>
          <pc:docMk/>
          <pc:sldMk cId="2695133787" sldId="342"/>
        </pc:sldMkLst>
        <pc:spChg chg="mod">
          <ac:chgData name="Eric Wiberg" userId="6a74648c6ea72cf6" providerId="LiveId" clId="{0071BABD-4F1F-45F7-9B82-1C92CFCE28DF}" dt="2026-03-11T22:02:39.617" v="1233" actId="14100"/>
          <ac:spMkLst>
            <pc:docMk/>
            <pc:sldMk cId="2695133787" sldId="342"/>
            <ac:spMk id="3" creationId="{08BEDB03-8E4E-8D12-275B-03E30C8F1E79}"/>
          </ac:spMkLst>
        </pc:spChg>
      </pc:sldChg>
      <pc:sldChg chg="addSp delSp modSp mod">
        <pc:chgData name="Eric Wiberg" userId="6a74648c6ea72cf6" providerId="LiveId" clId="{0071BABD-4F1F-45F7-9B82-1C92CFCE28DF}" dt="2026-03-11T22:08:26.079" v="1309" actId="14100"/>
        <pc:sldMkLst>
          <pc:docMk/>
          <pc:sldMk cId="3920766007" sldId="343"/>
        </pc:sldMkLst>
        <pc:spChg chg="mod">
          <ac:chgData name="Eric Wiberg" userId="6a74648c6ea72cf6" providerId="LiveId" clId="{0071BABD-4F1F-45F7-9B82-1C92CFCE28DF}" dt="2026-03-11T22:08:12.641" v="1306" actId="14100"/>
          <ac:spMkLst>
            <pc:docMk/>
            <pc:sldMk cId="3920766007" sldId="343"/>
            <ac:spMk id="2" creationId="{810B0580-4F29-9249-C985-E4126CC88FBA}"/>
          </ac:spMkLst>
        </pc:spChg>
        <pc:spChg chg="add del mod">
          <ac:chgData name="Eric Wiberg" userId="6a74648c6ea72cf6" providerId="LiveId" clId="{0071BABD-4F1F-45F7-9B82-1C92CFCE28DF}" dt="2026-03-11T22:08:19.995" v="1307" actId="14100"/>
          <ac:spMkLst>
            <pc:docMk/>
            <pc:sldMk cId="3920766007" sldId="343"/>
            <ac:spMk id="3" creationId="{BF8DA9F6-BAD8-2FF2-0640-EBB807176AFC}"/>
          </ac:spMkLst>
        </pc:spChg>
        <pc:picChg chg="add mod">
          <ac:chgData name="Eric Wiberg" userId="6a74648c6ea72cf6" providerId="LiveId" clId="{0071BABD-4F1F-45F7-9B82-1C92CFCE28DF}" dt="2026-03-11T22:08:26.079" v="1309" actId="14100"/>
          <ac:picMkLst>
            <pc:docMk/>
            <pc:sldMk cId="3920766007" sldId="343"/>
            <ac:picMk id="8" creationId="{B6C90A2A-EAE5-F496-7E83-8682A9E856B2}"/>
          </ac:picMkLst>
        </pc:picChg>
      </pc:sldChg>
      <pc:sldChg chg="modSp mod">
        <pc:chgData name="Eric Wiberg" userId="6a74648c6ea72cf6" providerId="LiveId" clId="{0071BABD-4F1F-45F7-9B82-1C92CFCE28DF}" dt="2026-03-11T22:12:04.362" v="1358" actId="14100"/>
        <pc:sldMkLst>
          <pc:docMk/>
          <pc:sldMk cId="3665408049" sldId="344"/>
        </pc:sldMkLst>
        <pc:spChg chg="mod">
          <ac:chgData name="Eric Wiberg" userId="6a74648c6ea72cf6" providerId="LiveId" clId="{0071BABD-4F1F-45F7-9B82-1C92CFCE28DF}" dt="2026-03-11T22:12:04.362" v="1358" actId="14100"/>
          <ac:spMkLst>
            <pc:docMk/>
            <pc:sldMk cId="3665408049" sldId="344"/>
            <ac:spMk id="3" creationId="{8A9BB9A9-22FE-C06E-75B4-4410132E23F2}"/>
          </ac:spMkLst>
        </pc:spChg>
      </pc:sldChg>
      <pc:sldChg chg="modSp mod">
        <pc:chgData name="Eric Wiberg" userId="6a74648c6ea72cf6" providerId="LiveId" clId="{0071BABD-4F1F-45F7-9B82-1C92CFCE28DF}" dt="2026-03-11T21:22:09.983" v="20" actId="27636"/>
        <pc:sldMkLst>
          <pc:docMk/>
          <pc:sldMk cId="858433132" sldId="345"/>
        </pc:sldMkLst>
        <pc:spChg chg="mod">
          <ac:chgData name="Eric Wiberg" userId="6a74648c6ea72cf6" providerId="LiveId" clId="{0071BABD-4F1F-45F7-9B82-1C92CFCE28DF}" dt="2026-03-11T21:22:09.983" v="20" actId="27636"/>
          <ac:spMkLst>
            <pc:docMk/>
            <pc:sldMk cId="858433132" sldId="345"/>
            <ac:spMk id="3" creationId="{4A0006C5-0032-63C8-3AF5-6DE2F9D70535}"/>
          </ac:spMkLst>
        </pc:spChg>
        <pc:picChg chg="mod">
          <ac:chgData name="Eric Wiberg" userId="6a74648c6ea72cf6" providerId="LiveId" clId="{0071BABD-4F1F-45F7-9B82-1C92CFCE28DF}" dt="2026-03-11T21:22:06.542" v="14" actId="14100"/>
          <ac:picMkLst>
            <pc:docMk/>
            <pc:sldMk cId="858433132" sldId="345"/>
            <ac:picMk id="1026" creationId="{3C5DEC9A-7991-DB0B-2D37-43F20B5D3BDC}"/>
          </ac:picMkLst>
        </pc:picChg>
      </pc:sldChg>
      <pc:sldChg chg="modSp mod">
        <pc:chgData name="Eric Wiberg" userId="6a74648c6ea72cf6" providerId="LiveId" clId="{0071BABD-4F1F-45F7-9B82-1C92CFCE28DF}" dt="2026-03-11T21:22:40.697" v="29" actId="14100"/>
        <pc:sldMkLst>
          <pc:docMk/>
          <pc:sldMk cId="2905507843" sldId="347"/>
        </pc:sldMkLst>
        <pc:picChg chg="mod">
          <ac:chgData name="Eric Wiberg" userId="6a74648c6ea72cf6" providerId="LiveId" clId="{0071BABD-4F1F-45F7-9B82-1C92CFCE28DF}" dt="2026-03-11T21:22:33.927" v="27" actId="14100"/>
          <ac:picMkLst>
            <pc:docMk/>
            <pc:sldMk cId="2905507843" sldId="347"/>
            <ac:picMk id="6" creationId="{0CD8B4F1-2AC6-87B6-4B2A-A784B40E78AB}"/>
          </ac:picMkLst>
        </pc:picChg>
        <pc:picChg chg="mod">
          <ac:chgData name="Eric Wiberg" userId="6a74648c6ea72cf6" providerId="LiveId" clId="{0071BABD-4F1F-45F7-9B82-1C92CFCE28DF}" dt="2026-03-11T21:22:40.697" v="29" actId="14100"/>
          <ac:picMkLst>
            <pc:docMk/>
            <pc:sldMk cId="2905507843" sldId="347"/>
            <ac:picMk id="2050" creationId="{ACA242EE-28ED-3758-69CB-BC2598CCB213}"/>
          </ac:picMkLst>
        </pc:picChg>
      </pc:sldChg>
      <pc:sldChg chg="modSp mod">
        <pc:chgData name="Eric Wiberg" userId="6a74648c6ea72cf6" providerId="LiveId" clId="{0071BABD-4F1F-45F7-9B82-1C92CFCE28DF}" dt="2026-03-11T22:20:25.609" v="1508" actId="1076"/>
        <pc:sldMkLst>
          <pc:docMk/>
          <pc:sldMk cId="1036276470" sldId="348"/>
        </pc:sldMkLst>
        <pc:spChg chg="mod">
          <ac:chgData name="Eric Wiberg" userId="6a74648c6ea72cf6" providerId="LiveId" clId="{0071BABD-4F1F-45F7-9B82-1C92CFCE28DF}" dt="2026-03-11T22:20:22.387" v="1507" actId="14100"/>
          <ac:spMkLst>
            <pc:docMk/>
            <pc:sldMk cId="1036276470" sldId="348"/>
            <ac:spMk id="2" creationId="{E64A49C7-64B6-182E-4B6D-4E6AC9399181}"/>
          </ac:spMkLst>
        </pc:spChg>
        <pc:picChg chg="mod">
          <ac:chgData name="Eric Wiberg" userId="6a74648c6ea72cf6" providerId="LiveId" clId="{0071BABD-4F1F-45F7-9B82-1C92CFCE28DF}" dt="2026-03-11T22:20:25.609" v="1508" actId="1076"/>
          <ac:picMkLst>
            <pc:docMk/>
            <pc:sldMk cId="1036276470" sldId="348"/>
            <ac:picMk id="6" creationId="{1C6B9F86-130A-0FC7-8B8B-3611142B8871}"/>
          </ac:picMkLst>
        </pc:picChg>
      </pc:sldChg>
      <pc:sldChg chg="modSp mod">
        <pc:chgData name="Eric Wiberg" userId="6a74648c6ea72cf6" providerId="LiveId" clId="{0071BABD-4F1F-45F7-9B82-1C92CFCE28DF}" dt="2026-03-11T22:22:35.286" v="1565" actId="14100"/>
        <pc:sldMkLst>
          <pc:docMk/>
          <pc:sldMk cId="4234724776" sldId="349"/>
        </pc:sldMkLst>
        <pc:spChg chg="mod">
          <ac:chgData name="Eric Wiberg" userId="6a74648c6ea72cf6" providerId="LiveId" clId="{0071BABD-4F1F-45F7-9B82-1C92CFCE28DF}" dt="2026-03-11T22:22:07.930" v="1551" actId="14100"/>
          <ac:spMkLst>
            <pc:docMk/>
            <pc:sldMk cId="4234724776" sldId="349"/>
            <ac:spMk id="2" creationId="{AD635978-EAAD-70CD-0A1D-D40B75E5EC21}"/>
          </ac:spMkLst>
        </pc:spChg>
        <pc:spChg chg="mod">
          <ac:chgData name="Eric Wiberg" userId="6a74648c6ea72cf6" providerId="LiveId" clId="{0071BABD-4F1F-45F7-9B82-1C92CFCE28DF}" dt="2026-03-11T22:22:35.286" v="1565" actId="14100"/>
          <ac:spMkLst>
            <pc:docMk/>
            <pc:sldMk cId="4234724776" sldId="349"/>
            <ac:spMk id="3" creationId="{7C6BF2D8-1D9C-2D95-FD6E-7ECF091A63A8}"/>
          </ac:spMkLst>
        </pc:spChg>
      </pc:sldChg>
      <pc:sldChg chg="modSp mod">
        <pc:chgData name="Eric Wiberg" userId="6a74648c6ea72cf6" providerId="LiveId" clId="{0071BABD-4F1F-45F7-9B82-1C92CFCE28DF}" dt="2026-03-11T21:38:30.828" v="645" actId="14100"/>
        <pc:sldMkLst>
          <pc:docMk/>
          <pc:sldMk cId="2888711881" sldId="351"/>
        </pc:sldMkLst>
        <pc:spChg chg="mod">
          <ac:chgData name="Eric Wiberg" userId="6a74648c6ea72cf6" providerId="LiveId" clId="{0071BABD-4F1F-45F7-9B82-1C92CFCE28DF}" dt="2026-03-11T21:37:17.334" v="607" actId="14100"/>
          <ac:spMkLst>
            <pc:docMk/>
            <pc:sldMk cId="2888711881" sldId="351"/>
            <ac:spMk id="2" creationId="{5A7CECAB-3BE8-7FC5-CEF3-8E933457D798}"/>
          </ac:spMkLst>
        </pc:spChg>
        <pc:spChg chg="mod">
          <ac:chgData name="Eric Wiberg" userId="6a74648c6ea72cf6" providerId="LiveId" clId="{0071BABD-4F1F-45F7-9B82-1C92CFCE28DF}" dt="2026-03-11T21:38:30.828" v="645" actId="14100"/>
          <ac:spMkLst>
            <pc:docMk/>
            <pc:sldMk cId="2888711881" sldId="351"/>
            <ac:spMk id="5" creationId="{5304C177-D953-EFC6-EF72-A98ABA5CA512}"/>
          </ac:spMkLst>
        </pc:spChg>
        <pc:picChg chg="mod">
          <ac:chgData name="Eric Wiberg" userId="6a74648c6ea72cf6" providerId="LiveId" clId="{0071BABD-4F1F-45F7-9B82-1C92CFCE28DF}" dt="2026-03-11T21:38:17.888" v="643" actId="14100"/>
          <ac:picMkLst>
            <pc:docMk/>
            <pc:sldMk cId="2888711881" sldId="351"/>
            <ac:picMk id="3074" creationId="{0DAAB7DA-9418-E600-EFA4-318511A2DDE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F1ACBC-8CAB-43DA-B7E5-19AC451DD3C1}" type="datetimeFigureOut">
              <a:rPr lang="en-US" smtClean="0"/>
              <a:t>3/23/2026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CF1C03-BFFF-43D0-9DD8-46EA48669370}" type="slidenum">
              <a:rPr lang="en-US" smtClean="0"/>
              <a:t>‹#›</a:t>
            </a:fld>
            <a:endParaRPr lang="en-US"/>
          </a:p>
        </p:txBody>
      </p:sp>
    </p:spTree>
    <p:extLst>
      <p:ext uri="{BB962C8B-B14F-4D97-AF65-F5344CB8AC3E}">
        <p14:creationId xmlns:p14="http://schemas.microsoft.com/office/powerpoint/2010/main" val="2253804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BD30D47-699B-4F84-85F2-05F4645324FD}" type="datetime1">
              <a:rPr lang="en-US" smtClean="0"/>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049336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506013-CB12-404A-9BE6-D042E873245F}" type="datetime1">
              <a:rPr lang="en-US" smtClean="0"/>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1949084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351272-A9A3-4516-8874-0C69E7BA20C0}" type="datetime1">
              <a:rPr lang="en-US" smtClean="0"/>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311800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352EAD-DD7E-4D46-A0A4-6E8E23453EB1}" type="datetime1">
              <a:rPr lang="en-US" smtClean="0"/>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684139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952E51-9A44-4169-88DE-D3AEF2501459}" type="datetime1">
              <a:rPr lang="en-US" smtClean="0"/>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571450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BBBEB6-636F-4CF8-AD48-0B5053B18C90}" type="datetime1">
              <a:rPr lang="en-US" smtClean="0"/>
              <a:t>3/23/2026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438267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C4CF6AD-4303-4823-BACE-B032AB53F183}" type="datetime1">
              <a:rPr lang="en-US" smtClean="0"/>
              <a:t>3/23/2026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233127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FB031D-69CB-4AAC-997F-1FB87AAC588E}" type="datetime1">
              <a:rPr lang="en-US" smtClean="0"/>
              <a:t>3/23/2026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037951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B89467-9AC4-4822-97AC-2FE3337B9813}" type="datetime1">
              <a:rPr lang="en-US" smtClean="0"/>
              <a:t>3/23/2026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1820611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486A846-7AC1-48DB-9E8E-11E3FE155790}" type="datetime1">
              <a:rPr lang="en-US" smtClean="0"/>
              <a:t>3/23/2026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4096752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E0913-C840-4A88-A90E-EC64FC8C260C}" type="datetime1">
              <a:rPr lang="en-US" smtClean="0"/>
              <a:t>3/23/2026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886365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DCB6D1-C690-4107-AA15-75CB29291848}" type="datetime1">
              <a:rPr lang="en-US" smtClean="0"/>
              <a:t>3/23/2026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EF20E7-344A-4215-952B-C78526E47CCC}" type="slidenum">
              <a:rPr lang="en-US" smtClean="0"/>
              <a:t>‹#›</a:t>
            </a:fld>
            <a:endParaRPr lang="en-US"/>
          </a:p>
        </p:txBody>
      </p:sp>
    </p:spTree>
    <p:extLst>
      <p:ext uri="{BB962C8B-B14F-4D97-AF65-F5344CB8AC3E}">
        <p14:creationId xmlns:p14="http://schemas.microsoft.com/office/powerpoint/2010/main" val="1073696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commons.wikimedia.org/wiki/File:German_submarine_Deutschland.jp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eric@ericwiberg.com" TargetMode="External"/><Relationship Id="rId2" Type="http://schemas.openxmlformats.org/officeDocument/2006/relationships/hyperlink" Target="http://www.ericwiberg.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36525"/>
            <a:ext cx="11874997" cy="1187667"/>
          </a:xfrm>
        </p:spPr>
        <p:txBody>
          <a:bodyPr>
            <a:normAutofit fontScale="90000"/>
          </a:bodyPr>
          <a:lstStyle/>
          <a:p>
            <a:pPr fontAlgn="t"/>
            <a:br>
              <a:rPr lang="en-US" dirty="0"/>
            </a:br>
            <a:br>
              <a:rPr lang="en-US" dirty="0"/>
            </a:br>
            <a:br>
              <a:rPr lang="en-US" dirty="0"/>
            </a:br>
            <a:br>
              <a:rPr lang="en-US" dirty="0"/>
            </a:br>
            <a:br>
              <a:rPr lang="en-US" dirty="0"/>
            </a:br>
            <a:r>
              <a:rPr lang="en-US" b="1" i="1" dirty="0">
                <a:solidFill>
                  <a:srgbClr val="000000"/>
                </a:solidFill>
                <a:highlight>
                  <a:srgbClr val="FFFFFF"/>
                </a:highlight>
                <a:latin typeface="Perpetua Titling MT" panose="02020502060505020804" pitchFamily="18" charset="0"/>
              </a:rPr>
              <a:t>long island sound in War</a:t>
            </a:r>
            <a:br>
              <a:rPr lang="en-US" b="0" i="0" dirty="0">
                <a:solidFill>
                  <a:srgbClr val="565656"/>
                </a:solidFill>
                <a:effectLst/>
                <a:highlight>
                  <a:srgbClr val="FFFFFF"/>
                </a:highlight>
                <a:latin typeface="raleway"/>
              </a:rPr>
            </a:br>
            <a:r>
              <a:rPr lang="en-US" sz="4400" b="1" dirty="0">
                <a:solidFill>
                  <a:srgbClr val="000000"/>
                </a:solidFill>
                <a:effectLst/>
                <a:highlight>
                  <a:srgbClr val="FFFFFF"/>
                </a:highlight>
                <a:latin typeface="Perpetua Titling MT" panose="02020502060505020804" pitchFamily="18" charset="0"/>
              </a:rPr>
              <a:t>infanta</a:t>
            </a:r>
            <a:r>
              <a:rPr lang="en-US" sz="4400" b="1" i="1" dirty="0">
                <a:solidFill>
                  <a:srgbClr val="000000"/>
                </a:solidFill>
                <a:highlight>
                  <a:srgbClr val="FFFFFF"/>
                </a:highlight>
                <a:latin typeface="Perpetua Titling MT" panose="02020502060505020804" pitchFamily="18" charset="0"/>
              </a:rPr>
              <a:t>, Spanish-American war,</a:t>
            </a:r>
            <a:br>
              <a:rPr lang="en-US" sz="4400" b="1" i="1" dirty="0">
                <a:solidFill>
                  <a:srgbClr val="000000"/>
                </a:solidFill>
                <a:highlight>
                  <a:srgbClr val="FFFFFF"/>
                </a:highlight>
                <a:latin typeface="Perpetua Titling MT" panose="02020502060505020804" pitchFamily="18" charset="0"/>
              </a:rPr>
            </a:br>
            <a:r>
              <a:rPr lang="en-US" sz="4400" b="1" i="1" dirty="0">
                <a:solidFill>
                  <a:srgbClr val="000000"/>
                </a:solidFill>
                <a:highlight>
                  <a:srgbClr val="FFFFFF"/>
                </a:highlight>
                <a:latin typeface="Perpetua Titling MT" panose="02020502060505020804" pitchFamily="18" charset="0"/>
              </a:rPr>
              <a:t>U-Boats in </a:t>
            </a:r>
            <a:r>
              <a:rPr lang="en-US" sz="4400" b="1" i="1" dirty="0" err="1">
                <a:solidFill>
                  <a:srgbClr val="000000"/>
                </a:solidFill>
                <a:highlight>
                  <a:srgbClr val="FFFFFF"/>
                </a:highlight>
                <a:latin typeface="Perpetua Titling MT" panose="02020502060505020804" pitchFamily="18" charset="0"/>
              </a:rPr>
              <a:t>wwi</a:t>
            </a:r>
            <a:r>
              <a:rPr lang="en-US" sz="4400" b="1" i="1">
                <a:solidFill>
                  <a:srgbClr val="000000"/>
                </a:solidFill>
                <a:highlight>
                  <a:srgbClr val="FFFFFF"/>
                </a:highlight>
                <a:latin typeface="Perpetua Titling MT" panose="02020502060505020804" pitchFamily="18" charset="0"/>
              </a:rPr>
              <a:t>, WWII </a:t>
            </a:r>
            <a:endParaRPr lang="en-US" sz="4400" dirty="0">
              <a:latin typeface="Perpetua Titling MT" panose="02020502060505020804" pitchFamily="18" charset="0"/>
            </a:endParaRPr>
          </a:p>
        </p:txBody>
      </p:sp>
      <p:sp>
        <p:nvSpPr>
          <p:cNvPr id="5" name="Slide Number Placeholder 4"/>
          <p:cNvSpPr>
            <a:spLocks noGrp="1"/>
          </p:cNvSpPr>
          <p:nvPr>
            <p:ph type="sldNum" sz="quarter" idx="12"/>
          </p:nvPr>
        </p:nvSpPr>
        <p:spPr/>
        <p:txBody>
          <a:bodyPr/>
          <a:lstStyle/>
          <a:p>
            <a:fld id="{45EF20E7-344A-4215-952B-C78526E47CCC}" type="slidenum">
              <a:rPr lang="en-US" smtClean="0"/>
              <a:t>1</a:t>
            </a:fld>
            <a:endParaRPr lang="en-US"/>
          </a:p>
        </p:txBody>
      </p:sp>
      <p:sp>
        <p:nvSpPr>
          <p:cNvPr id="6" name="TextBox 5">
            <a:extLst>
              <a:ext uri="{FF2B5EF4-FFF2-40B4-BE49-F238E27FC236}">
                <a16:creationId xmlns:a16="http://schemas.microsoft.com/office/drawing/2014/main" id="{168E33F9-EBB7-66B2-3AD1-A018BBD30A97}"/>
              </a:ext>
            </a:extLst>
          </p:cNvPr>
          <p:cNvSpPr txBox="1"/>
          <p:nvPr/>
        </p:nvSpPr>
        <p:spPr>
          <a:xfrm>
            <a:off x="512618" y="4919008"/>
            <a:ext cx="11166763" cy="2554545"/>
          </a:xfrm>
          <a:prstGeom prst="rect">
            <a:avLst/>
          </a:prstGeom>
          <a:noFill/>
        </p:spPr>
        <p:txBody>
          <a:bodyPr wrap="square" rtlCol="0">
            <a:spAutoFit/>
          </a:bodyPr>
          <a:lstStyle/>
          <a:p>
            <a:pPr algn="ctr"/>
            <a:r>
              <a:rPr lang="en-US" sz="4000" dirty="0">
                <a:solidFill>
                  <a:schemeClr val="tx1"/>
                </a:solidFill>
                <a:latin typeface="Cambria" panose="02040503050406030204" pitchFamily="18" charset="0"/>
                <a:ea typeface="Cambria" panose="02040503050406030204" pitchFamily="18" charset="0"/>
              </a:rPr>
              <a:t>Capt. Eric Troels Wiberg, Esq.</a:t>
            </a:r>
          </a:p>
          <a:p>
            <a:pPr algn="ctr"/>
            <a:r>
              <a:rPr lang="en-US" sz="4000" dirty="0">
                <a:solidFill>
                  <a:schemeClr val="tx1"/>
                </a:solidFill>
                <a:latin typeface="Cambria" panose="02040503050406030204" pitchFamily="18" charset="0"/>
                <a:ea typeface="Cambria" panose="02040503050406030204" pitchFamily="18" charset="0"/>
              </a:rPr>
              <a:t>Retired Men’s Association, Greenwich CT</a:t>
            </a:r>
          </a:p>
          <a:p>
            <a:pPr algn="ctr"/>
            <a:r>
              <a:rPr lang="en-US" sz="4000" dirty="0">
                <a:latin typeface="Cambria" panose="02040503050406030204" pitchFamily="18" charset="0"/>
                <a:ea typeface="Cambria" panose="02040503050406030204" pitchFamily="18" charset="0"/>
              </a:rPr>
              <a:t>Luncheon, Weds. 25 March, 2026</a:t>
            </a:r>
            <a:endParaRPr lang="en-US" sz="4000" dirty="0">
              <a:solidFill>
                <a:schemeClr val="tx1"/>
              </a:solidFill>
              <a:latin typeface="Cambria" panose="02040503050406030204" pitchFamily="18" charset="0"/>
              <a:ea typeface="Cambria" panose="02040503050406030204" pitchFamily="18" charset="0"/>
            </a:endParaRPr>
          </a:p>
          <a:p>
            <a:pPr algn="ctr"/>
            <a:endParaRPr lang="en-US" sz="4000" b="1" dirty="0"/>
          </a:p>
        </p:txBody>
      </p:sp>
      <p:pic>
        <p:nvPicPr>
          <p:cNvPr id="2050" name="Picture 2" descr="U-155 (formerly Deutschland) on display in London shorty after the  Armistice. [885 × 625] : r/WarshipPorn">
            <a:extLst>
              <a:ext uri="{FF2B5EF4-FFF2-40B4-BE49-F238E27FC236}">
                <a16:creationId xmlns:a16="http://schemas.microsoft.com/office/drawing/2014/main" id="{B22E418B-F605-536C-3239-9C31C0FC91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1321" y="1785157"/>
            <a:ext cx="4655129" cy="3287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0487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91BCD-81BF-4F18-3CDB-24916E0CE420}"/>
              </a:ext>
            </a:extLst>
          </p:cNvPr>
          <p:cNvSpPr>
            <a:spLocks noGrp="1"/>
          </p:cNvSpPr>
          <p:nvPr>
            <p:ph type="title"/>
          </p:nvPr>
        </p:nvSpPr>
        <p:spPr>
          <a:xfrm>
            <a:off x="436418" y="136526"/>
            <a:ext cx="10375017" cy="433630"/>
          </a:xfrm>
        </p:spPr>
        <p:txBody>
          <a:bodyPr>
            <a:normAutofit fontScale="90000"/>
          </a:bodyPr>
          <a:lstStyle/>
          <a:p>
            <a:pPr algn="ctr"/>
            <a:r>
              <a:rPr lang="en-US" dirty="0"/>
              <a:t>Overview</a:t>
            </a:r>
          </a:p>
        </p:txBody>
      </p:sp>
      <p:sp>
        <p:nvSpPr>
          <p:cNvPr id="4" name="Slide Number Placeholder 3">
            <a:extLst>
              <a:ext uri="{FF2B5EF4-FFF2-40B4-BE49-F238E27FC236}">
                <a16:creationId xmlns:a16="http://schemas.microsoft.com/office/drawing/2014/main" id="{694810F4-281B-01EB-9480-07D6EF6EE04F}"/>
              </a:ext>
            </a:extLst>
          </p:cNvPr>
          <p:cNvSpPr>
            <a:spLocks noGrp="1"/>
          </p:cNvSpPr>
          <p:nvPr>
            <p:ph type="sldNum" sz="quarter" idx="12"/>
          </p:nvPr>
        </p:nvSpPr>
        <p:spPr/>
        <p:txBody>
          <a:bodyPr/>
          <a:lstStyle/>
          <a:p>
            <a:fld id="{45EF20E7-344A-4215-952B-C78526E47CCC}" type="slidenum">
              <a:rPr lang="en-US" smtClean="0"/>
              <a:t>10</a:t>
            </a:fld>
            <a:endParaRPr lang="en-US"/>
          </a:p>
        </p:txBody>
      </p:sp>
      <p:sp>
        <p:nvSpPr>
          <p:cNvPr id="7" name="Content Placeholder 2">
            <a:extLst>
              <a:ext uri="{FF2B5EF4-FFF2-40B4-BE49-F238E27FC236}">
                <a16:creationId xmlns:a16="http://schemas.microsoft.com/office/drawing/2014/main" id="{617499C0-FBA7-DD62-4E1A-BEAF89700243}"/>
              </a:ext>
            </a:extLst>
          </p:cNvPr>
          <p:cNvSpPr txBox="1">
            <a:spLocks/>
          </p:cNvSpPr>
          <p:nvPr/>
        </p:nvSpPr>
        <p:spPr>
          <a:xfrm>
            <a:off x="172122" y="716974"/>
            <a:ext cx="10779896" cy="21924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74 U-boats attacked New England; </a:t>
            </a:r>
          </a:p>
          <a:p>
            <a:pPr marL="0" indent="0">
              <a:buFont typeface="Arial" panose="020B0604020202020204" pitchFamily="34" charset="0"/>
              <a:buNone/>
            </a:pPr>
            <a:r>
              <a:rPr lang="en-US" dirty="0"/>
              <a:t>7 surrendered or were brought there post-war</a:t>
            </a:r>
          </a:p>
          <a:p>
            <a:pPr marL="0" indent="0">
              <a:buFont typeface="Arial" panose="020B0604020202020204" pitchFamily="34" charset="0"/>
              <a:buNone/>
            </a:pPr>
            <a:r>
              <a:rPr lang="en-US" dirty="0"/>
              <a:t>13 Italian,  French submarines were moved along the region’s coast: 94</a:t>
            </a:r>
          </a:p>
          <a:p>
            <a:pPr marL="0" indent="0">
              <a:buFont typeface="Arial" panose="020B0604020202020204" pitchFamily="34" charset="0"/>
              <a:buNone/>
            </a:pPr>
            <a:endParaRPr lang="en-US" dirty="0"/>
          </a:p>
        </p:txBody>
      </p:sp>
      <p:pic>
        <p:nvPicPr>
          <p:cNvPr id="9" name="Picture 2" descr="The German submarine U-155 on display in St. Katherine docks, London,  England at the end of World War One.">
            <a:extLst>
              <a:ext uri="{FF2B5EF4-FFF2-40B4-BE49-F238E27FC236}">
                <a16:creationId xmlns:a16="http://schemas.microsoft.com/office/drawing/2014/main" id="{8C23F1D9-0323-1845-C978-B89E0F3191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793" y="2392292"/>
            <a:ext cx="5511104" cy="358816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merchant submarine &quot;Deutschland ...">
            <a:extLst>
              <a:ext uri="{FF2B5EF4-FFF2-40B4-BE49-F238E27FC236}">
                <a16:creationId xmlns:a16="http://schemas.microsoft.com/office/drawing/2014/main" id="{C3F6D8FA-EA50-1FC1-1D72-1195F3655E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1039" y="2231722"/>
            <a:ext cx="5219121" cy="3909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0332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ECAB-3BE8-7FC5-CEF3-8E933457D798}"/>
              </a:ext>
            </a:extLst>
          </p:cNvPr>
          <p:cNvSpPr>
            <a:spLocks noGrp="1"/>
          </p:cNvSpPr>
          <p:nvPr>
            <p:ph type="title"/>
          </p:nvPr>
        </p:nvSpPr>
        <p:spPr>
          <a:xfrm>
            <a:off x="559399" y="1"/>
            <a:ext cx="11339994" cy="1151068"/>
          </a:xfrm>
        </p:spPr>
        <p:txBody>
          <a:bodyPr>
            <a:normAutofit/>
          </a:bodyPr>
          <a:lstStyle/>
          <a:p>
            <a:r>
              <a:rPr lang="en-US" dirty="0"/>
              <a:t>US Navy Manned 6 Captured U-Boats to 1921</a:t>
            </a:r>
          </a:p>
        </p:txBody>
      </p:sp>
      <p:sp>
        <p:nvSpPr>
          <p:cNvPr id="4" name="Slide Number Placeholder 3">
            <a:extLst>
              <a:ext uri="{FF2B5EF4-FFF2-40B4-BE49-F238E27FC236}">
                <a16:creationId xmlns:a16="http://schemas.microsoft.com/office/drawing/2014/main" id="{14F8B92A-92B4-AD55-C6E6-341F4544FBFE}"/>
              </a:ext>
            </a:extLst>
          </p:cNvPr>
          <p:cNvSpPr>
            <a:spLocks noGrp="1"/>
          </p:cNvSpPr>
          <p:nvPr>
            <p:ph type="sldNum" sz="quarter" idx="12"/>
          </p:nvPr>
        </p:nvSpPr>
        <p:spPr/>
        <p:txBody>
          <a:bodyPr/>
          <a:lstStyle/>
          <a:p>
            <a:fld id="{45EF20E7-344A-4215-952B-C78526E47CCC}" type="slidenum">
              <a:rPr lang="en-US" smtClean="0"/>
              <a:t>11</a:t>
            </a:fld>
            <a:endParaRPr lang="en-US"/>
          </a:p>
        </p:txBody>
      </p:sp>
      <p:pic>
        <p:nvPicPr>
          <p:cNvPr id="3074" name="Picture 2">
            <a:extLst>
              <a:ext uri="{FF2B5EF4-FFF2-40B4-BE49-F238E27FC236}">
                <a16:creationId xmlns:a16="http://schemas.microsoft.com/office/drawing/2014/main" id="{0DAAB7DA-9418-E600-EFA4-318511A2DDE9}"/>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92607" y="882126"/>
            <a:ext cx="3752268" cy="586291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304C177-D953-EFC6-EF72-A98ABA5CA512}"/>
              </a:ext>
            </a:extLst>
          </p:cNvPr>
          <p:cNvSpPr txBox="1"/>
          <p:nvPr/>
        </p:nvSpPr>
        <p:spPr>
          <a:xfrm>
            <a:off x="4311668" y="882127"/>
            <a:ext cx="7715382" cy="6124754"/>
          </a:xfrm>
          <a:prstGeom prst="rect">
            <a:avLst/>
          </a:prstGeom>
          <a:noFill/>
        </p:spPr>
        <p:txBody>
          <a:bodyPr wrap="square" rtlCol="0">
            <a:spAutoFit/>
          </a:bodyPr>
          <a:lstStyle/>
          <a:p>
            <a:r>
              <a:rPr lang="en-US" sz="2800" dirty="0"/>
              <a:t>Submarines were one of the most revolutionary weapons of World War I</a:t>
            </a:r>
          </a:p>
          <a:p>
            <a:endParaRPr lang="en-US" sz="2800" dirty="0"/>
          </a:p>
          <a:p>
            <a:r>
              <a:rPr lang="en-US" sz="2800" dirty="0"/>
              <a:t>After U-boats sank the </a:t>
            </a:r>
            <a:r>
              <a:rPr lang="en-US" sz="2800" i="1" dirty="0"/>
              <a:t>Lusitania</a:t>
            </a:r>
            <a:r>
              <a:rPr lang="en-US" sz="2800" dirty="0"/>
              <a:t> and began daring attacks on shipping off US East Coast. American press dubbed them “Hun Devil Boats,” “Sea Thugs,” and “Baby Killers.”</a:t>
            </a:r>
          </a:p>
          <a:p>
            <a:endParaRPr lang="en-US" sz="2800" dirty="0"/>
          </a:p>
          <a:p>
            <a:r>
              <a:rPr lang="en-US" sz="2800" dirty="0"/>
              <a:t>U.S. Navy acquired 6 U-boats to study until their destruction under armistice in 1921, these as USN ships, manned by American crews. </a:t>
            </a:r>
          </a:p>
          <a:p>
            <a:endParaRPr lang="en-US" sz="2800" dirty="0"/>
          </a:p>
          <a:p>
            <a:r>
              <a:rPr lang="en-US" sz="2800" dirty="0"/>
              <a:t>They toured 80 US cities to promote the sale of victory bonds and recruit sailors.</a:t>
            </a:r>
          </a:p>
        </p:txBody>
      </p:sp>
    </p:spTree>
    <p:extLst>
      <p:ext uri="{BB962C8B-B14F-4D97-AF65-F5344CB8AC3E}">
        <p14:creationId xmlns:p14="http://schemas.microsoft.com/office/powerpoint/2010/main" val="2888711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7F36ED-35E9-84F9-0A83-02D44220CACE}"/>
              </a:ext>
            </a:extLst>
          </p:cNvPr>
          <p:cNvSpPr>
            <a:spLocks noGrp="1"/>
          </p:cNvSpPr>
          <p:nvPr>
            <p:ph idx="1"/>
          </p:nvPr>
        </p:nvSpPr>
        <p:spPr>
          <a:xfrm>
            <a:off x="279699" y="344245"/>
            <a:ext cx="11521440" cy="5862917"/>
          </a:xfrm>
        </p:spPr>
        <p:txBody>
          <a:bodyPr>
            <a:noAutofit/>
          </a:bodyPr>
          <a:lstStyle/>
          <a:p>
            <a:pPr marL="0" indent="0">
              <a:buNone/>
            </a:pPr>
            <a:r>
              <a:rPr lang="en-US" sz="3600" dirty="0"/>
              <a:t>The T.A. Scott Company of New London, incorporated 1903. </a:t>
            </a:r>
          </a:p>
          <a:p>
            <a:pPr marL="0" indent="0">
              <a:buNone/>
            </a:pPr>
            <a:r>
              <a:rPr lang="en-US" sz="3600" dirty="0"/>
              <a:t>In 1922 it was merged with the Merritt &amp; Chapman Derrick &amp; Wrecking Company to form the Merritt-Chapman &amp; Scott/</a:t>
            </a:r>
          </a:p>
          <a:p>
            <a:pPr marL="0" indent="0">
              <a:buNone/>
            </a:pPr>
            <a:r>
              <a:rPr lang="en-US" sz="3600" dirty="0"/>
              <a:t>Thomas Albertson Scott (1877-1961) became president. </a:t>
            </a:r>
          </a:p>
          <a:p>
            <a:pPr marL="0" indent="0">
              <a:buNone/>
            </a:pPr>
            <a:r>
              <a:rPr lang="en-US" sz="3600" dirty="0"/>
              <a:t>Built the Connecticut State Pier in New London.</a:t>
            </a:r>
          </a:p>
          <a:p>
            <a:pPr marL="0" indent="0">
              <a:buNone/>
            </a:pPr>
            <a:r>
              <a:rPr lang="en-US" sz="3600" dirty="0"/>
              <a:t>In 1915 it added a warehouse to the pier to handle cargo brought in by German commercial submarines. </a:t>
            </a:r>
          </a:p>
          <a:p>
            <a:pPr marL="0" indent="0">
              <a:buNone/>
            </a:pPr>
            <a:r>
              <a:rPr lang="en-US" sz="3600" dirty="0"/>
              <a:t>Scott was commissioned Lt Commander in U.S. Navy in charge of all government salvage in American, Europe.</a:t>
            </a:r>
          </a:p>
          <a:p>
            <a:pPr marL="0" indent="0">
              <a:buNone/>
            </a:pPr>
            <a:r>
              <a:rPr lang="en-US" sz="3600" dirty="0"/>
              <a:t>He served on the United States Shipping Board. </a:t>
            </a:r>
          </a:p>
        </p:txBody>
      </p:sp>
      <p:sp>
        <p:nvSpPr>
          <p:cNvPr id="4" name="Slide Number Placeholder 3">
            <a:extLst>
              <a:ext uri="{FF2B5EF4-FFF2-40B4-BE49-F238E27FC236}">
                <a16:creationId xmlns:a16="http://schemas.microsoft.com/office/drawing/2014/main" id="{3C76E8D4-FC76-0768-3567-5FE79F843952}"/>
              </a:ext>
            </a:extLst>
          </p:cNvPr>
          <p:cNvSpPr>
            <a:spLocks noGrp="1"/>
          </p:cNvSpPr>
          <p:nvPr>
            <p:ph type="sldNum" sz="quarter" idx="12"/>
          </p:nvPr>
        </p:nvSpPr>
        <p:spPr/>
        <p:txBody>
          <a:bodyPr/>
          <a:lstStyle/>
          <a:p>
            <a:fld id="{45EF20E7-344A-4215-952B-C78526E47CCC}" type="slidenum">
              <a:rPr lang="en-US" smtClean="0"/>
              <a:t>12</a:t>
            </a:fld>
            <a:endParaRPr lang="en-US"/>
          </a:p>
        </p:txBody>
      </p:sp>
    </p:spTree>
    <p:extLst>
      <p:ext uri="{BB962C8B-B14F-4D97-AF65-F5344CB8AC3E}">
        <p14:creationId xmlns:p14="http://schemas.microsoft.com/office/powerpoint/2010/main" val="3467872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2F3BC8-C71D-B8E8-5434-FF8B2BA86FD7}"/>
              </a:ext>
            </a:extLst>
          </p:cNvPr>
          <p:cNvSpPr>
            <a:spLocks noGrp="1"/>
          </p:cNvSpPr>
          <p:nvPr>
            <p:ph idx="1"/>
          </p:nvPr>
        </p:nvSpPr>
        <p:spPr>
          <a:xfrm>
            <a:off x="172122" y="613186"/>
            <a:ext cx="12113111" cy="6108288"/>
          </a:xfrm>
        </p:spPr>
        <p:txBody>
          <a:bodyPr>
            <a:noAutofit/>
          </a:bodyPr>
          <a:lstStyle/>
          <a:p>
            <a:pPr marL="0" indent="0">
              <a:buNone/>
            </a:pPr>
            <a:r>
              <a:rPr lang="en-US" sz="3600" dirty="0"/>
              <a:t>The </a:t>
            </a:r>
            <a:r>
              <a:rPr lang="en-US" sz="3600" i="1" dirty="0"/>
              <a:t>Deutschland</a:t>
            </a:r>
            <a:r>
              <a:rPr lang="en-US" sz="3600" dirty="0"/>
              <a:t> sailed at night contrary to assurance </a:t>
            </a:r>
          </a:p>
          <a:p>
            <a:pPr marL="0" indent="0">
              <a:buNone/>
            </a:pPr>
            <a:r>
              <a:rPr lang="en-US" sz="3600" dirty="0"/>
              <a:t>tug </a:t>
            </a:r>
            <a:r>
              <a:rPr lang="en-US" sz="3600" i="1" dirty="0"/>
              <a:t>T.A. Scott, Jr. </a:t>
            </a:r>
            <a:r>
              <a:rPr lang="en-US" sz="3600" dirty="0"/>
              <a:t>was ahead of </a:t>
            </a:r>
            <a:r>
              <a:rPr lang="en-US" sz="3600" i="1" dirty="0"/>
              <a:t>Deutschland</a:t>
            </a:r>
            <a:r>
              <a:rPr lang="en-US" sz="3600" dirty="0"/>
              <a:t>, reached Race, </a:t>
            </a:r>
            <a:r>
              <a:rPr lang="en-US" sz="3600" i="1" dirty="0"/>
              <a:t>Scott</a:t>
            </a:r>
            <a:r>
              <a:rPr lang="en-US" sz="3600" dirty="0"/>
              <a:t> was caught by current and swung broadside</a:t>
            </a:r>
          </a:p>
          <a:p>
            <a:pPr marL="0" indent="0">
              <a:buNone/>
            </a:pPr>
            <a:r>
              <a:rPr lang="en-US" sz="3600" dirty="0"/>
              <a:t>unable to stop, sub crashed into tug, sank it immediately. </a:t>
            </a:r>
          </a:p>
          <a:p>
            <a:pPr marL="0" indent="0">
              <a:buNone/>
            </a:pPr>
            <a:r>
              <a:rPr lang="en-US" sz="3600" dirty="0"/>
              <a:t>only survivor was Capt. Frederick Hinsch,  manager of German Overseas Navigation Company, sub’s owner.</a:t>
            </a:r>
          </a:p>
          <a:p>
            <a:pPr marL="0" indent="0">
              <a:buNone/>
            </a:pPr>
            <a:r>
              <a:rPr lang="en-US" sz="3600" dirty="0"/>
              <a:t>He could not swim and was wearing a heavy topcoat.</a:t>
            </a:r>
          </a:p>
          <a:p>
            <a:pPr marL="0" indent="0">
              <a:buNone/>
            </a:pPr>
            <a:r>
              <a:rPr lang="en-US" sz="3600" dirty="0"/>
              <a:t>Extra edition of the paper headlined: “FIVE MEN LOST WHEN DEUTSCHLAND SINKS TUG T.A. SCOTT, Jr.”</a:t>
            </a:r>
          </a:p>
        </p:txBody>
      </p:sp>
      <p:sp>
        <p:nvSpPr>
          <p:cNvPr id="4" name="Slide Number Placeholder 3">
            <a:extLst>
              <a:ext uri="{FF2B5EF4-FFF2-40B4-BE49-F238E27FC236}">
                <a16:creationId xmlns:a16="http://schemas.microsoft.com/office/drawing/2014/main" id="{8BD287F7-14D7-B9CD-848F-246318D90194}"/>
              </a:ext>
            </a:extLst>
          </p:cNvPr>
          <p:cNvSpPr>
            <a:spLocks noGrp="1"/>
          </p:cNvSpPr>
          <p:nvPr>
            <p:ph type="sldNum" sz="quarter" idx="12"/>
          </p:nvPr>
        </p:nvSpPr>
        <p:spPr/>
        <p:txBody>
          <a:bodyPr/>
          <a:lstStyle/>
          <a:p>
            <a:fld id="{45EF20E7-344A-4215-952B-C78526E47CCC}" type="slidenum">
              <a:rPr lang="en-US" smtClean="0"/>
              <a:t>13</a:t>
            </a:fld>
            <a:endParaRPr lang="en-US"/>
          </a:p>
        </p:txBody>
      </p:sp>
    </p:spTree>
    <p:extLst>
      <p:ext uri="{BB962C8B-B14F-4D97-AF65-F5344CB8AC3E}">
        <p14:creationId xmlns:p14="http://schemas.microsoft.com/office/powerpoint/2010/main" val="20270186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C5290-C9D2-A5FC-CB0A-FDD789A75D39}"/>
              </a:ext>
            </a:extLst>
          </p:cNvPr>
          <p:cNvSpPr>
            <a:spLocks noGrp="1"/>
          </p:cNvSpPr>
          <p:nvPr>
            <p:ph type="title"/>
          </p:nvPr>
        </p:nvSpPr>
        <p:spPr>
          <a:xfrm>
            <a:off x="591671" y="1"/>
            <a:ext cx="10886738" cy="892884"/>
          </a:xfrm>
        </p:spPr>
        <p:txBody>
          <a:bodyPr>
            <a:normAutofit fontScale="90000"/>
          </a:bodyPr>
          <a:lstStyle/>
          <a:p>
            <a:br>
              <a:rPr lang="en-US" b="1" dirty="0">
                <a:hlinkClick r:id="rId2"/>
              </a:rPr>
            </a:br>
            <a:r>
              <a:rPr lang="en-US" i="1" dirty="0"/>
              <a:t>U-Deutschland</a:t>
            </a:r>
            <a:r>
              <a:rPr lang="en-US" dirty="0"/>
              <a:t> at Port of Baltimore, 10 July 1916</a:t>
            </a:r>
            <a:br>
              <a:rPr lang="en-US" dirty="0"/>
            </a:br>
            <a:endParaRPr lang="en-US" dirty="0"/>
          </a:p>
        </p:txBody>
      </p:sp>
      <p:sp>
        <p:nvSpPr>
          <p:cNvPr id="4" name="Slide Number Placeholder 3">
            <a:extLst>
              <a:ext uri="{FF2B5EF4-FFF2-40B4-BE49-F238E27FC236}">
                <a16:creationId xmlns:a16="http://schemas.microsoft.com/office/drawing/2014/main" id="{ED20B77C-75F0-252E-C468-CF4FE26B78D7}"/>
              </a:ext>
            </a:extLst>
          </p:cNvPr>
          <p:cNvSpPr>
            <a:spLocks noGrp="1"/>
          </p:cNvSpPr>
          <p:nvPr>
            <p:ph type="sldNum" sz="quarter" idx="12"/>
          </p:nvPr>
        </p:nvSpPr>
        <p:spPr/>
        <p:txBody>
          <a:bodyPr/>
          <a:lstStyle/>
          <a:p>
            <a:fld id="{45EF20E7-344A-4215-952B-C78526E47CCC}" type="slidenum">
              <a:rPr lang="en-US" smtClean="0"/>
              <a:t>14</a:t>
            </a:fld>
            <a:endParaRPr lang="en-US"/>
          </a:p>
        </p:txBody>
      </p:sp>
      <p:pic>
        <p:nvPicPr>
          <p:cNvPr id="6146" name="Picture 2" descr="undefined">
            <a:extLst>
              <a:ext uri="{FF2B5EF4-FFF2-40B4-BE49-F238E27FC236}">
                <a16:creationId xmlns:a16="http://schemas.microsoft.com/office/drawing/2014/main" id="{D3E2F7BE-A343-D1A8-9A05-DCAFDDCA292B}"/>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7626"/>
          <a:stretch>
            <a:fillRect/>
          </a:stretch>
        </p:blipFill>
        <p:spPr bwMode="auto">
          <a:xfrm>
            <a:off x="2453520" y="746416"/>
            <a:ext cx="6905634" cy="5766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2495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AF79C-80EE-57EC-15B0-09787BE81F79}"/>
              </a:ext>
            </a:extLst>
          </p:cNvPr>
          <p:cNvSpPr>
            <a:spLocks noGrp="1"/>
          </p:cNvSpPr>
          <p:nvPr>
            <p:ph type="title"/>
          </p:nvPr>
        </p:nvSpPr>
        <p:spPr>
          <a:xfrm rot="10800000" flipV="1">
            <a:off x="7270595" y="1182029"/>
            <a:ext cx="4312256" cy="4527394"/>
          </a:xfrm>
        </p:spPr>
        <p:txBody>
          <a:bodyPr>
            <a:normAutofit/>
          </a:bodyPr>
          <a:lstStyle/>
          <a:p>
            <a:pPr algn="ctr"/>
            <a:r>
              <a:rPr lang="en-US" dirty="0"/>
              <a:t>Italian &amp; French Submarines in CT in WWII</a:t>
            </a:r>
          </a:p>
        </p:txBody>
      </p:sp>
      <p:sp>
        <p:nvSpPr>
          <p:cNvPr id="4" name="Slide Number Placeholder 3">
            <a:extLst>
              <a:ext uri="{FF2B5EF4-FFF2-40B4-BE49-F238E27FC236}">
                <a16:creationId xmlns:a16="http://schemas.microsoft.com/office/drawing/2014/main" id="{89150BD9-19F2-B075-261F-0EFA9DBFA686}"/>
              </a:ext>
            </a:extLst>
          </p:cNvPr>
          <p:cNvSpPr>
            <a:spLocks noGrp="1"/>
          </p:cNvSpPr>
          <p:nvPr>
            <p:ph type="sldNum" sz="quarter" idx="12"/>
          </p:nvPr>
        </p:nvSpPr>
        <p:spPr/>
        <p:txBody>
          <a:bodyPr/>
          <a:lstStyle/>
          <a:p>
            <a:fld id="{45EF20E7-344A-4215-952B-C78526E47CCC}" type="slidenum">
              <a:rPr lang="en-US" smtClean="0"/>
              <a:t>15</a:t>
            </a:fld>
            <a:endParaRPr lang="en-US"/>
          </a:p>
        </p:txBody>
      </p:sp>
      <p:sp>
        <p:nvSpPr>
          <p:cNvPr id="6" name="Rectangle 1">
            <a:extLst>
              <a:ext uri="{FF2B5EF4-FFF2-40B4-BE49-F238E27FC236}">
                <a16:creationId xmlns:a16="http://schemas.microsoft.com/office/drawing/2014/main" id="{4F52222E-4FFF-6963-20B6-7146E2C3BBB1}"/>
              </a:ext>
            </a:extLst>
          </p:cNvPr>
          <p:cNvSpPr>
            <a:spLocks noChangeArrowheads="1"/>
          </p:cNvSpPr>
          <p:nvPr/>
        </p:nvSpPr>
        <p:spPr bwMode="auto">
          <a:xfrm>
            <a:off x="-3090495" y="-81921"/>
            <a:ext cx="18071528" cy="539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9" name="Content Placeholder 8">
            <a:extLst>
              <a:ext uri="{FF2B5EF4-FFF2-40B4-BE49-F238E27FC236}">
                <a16:creationId xmlns:a16="http://schemas.microsoft.com/office/drawing/2014/main" id="{53C15D4D-E313-01A9-95DA-356A514B0121}"/>
              </a:ext>
            </a:extLst>
          </p:cNvPr>
          <p:cNvPicPr>
            <a:picLocks noGrp="1" noChangeAspect="1"/>
          </p:cNvPicPr>
          <p:nvPr>
            <p:ph idx="1"/>
          </p:nvPr>
        </p:nvPicPr>
        <p:blipFill>
          <a:blip r:embed="rId2"/>
          <a:stretch>
            <a:fillRect/>
          </a:stretch>
        </p:blipFill>
        <p:spPr>
          <a:xfrm>
            <a:off x="609148" y="187298"/>
            <a:ext cx="6395836" cy="6438954"/>
          </a:xfrm>
          <a:prstGeom prst="rect">
            <a:avLst/>
          </a:prstGeom>
        </p:spPr>
      </p:pic>
    </p:spTree>
    <p:extLst>
      <p:ext uri="{BB962C8B-B14F-4D97-AF65-F5344CB8AC3E}">
        <p14:creationId xmlns:p14="http://schemas.microsoft.com/office/powerpoint/2010/main" val="2898202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D1E64-0B36-4124-2915-A425EB7895A5}"/>
              </a:ext>
            </a:extLst>
          </p:cNvPr>
          <p:cNvSpPr>
            <a:spLocks noGrp="1"/>
          </p:cNvSpPr>
          <p:nvPr>
            <p:ph type="title"/>
          </p:nvPr>
        </p:nvSpPr>
        <p:spPr>
          <a:xfrm>
            <a:off x="838200" y="1"/>
            <a:ext cx="10607936" cy="860611"/>
          </a:xfrm>
        </p:spPr>
        <p:txBody>
          <a:bodyPr/>
          <a:lstStyle/>
          <a:p>
            <a:r>
              <a:rPr lang="en-US" i="1" dirty="0" err="1"/>
              <a:t>Mattawin</a:t>
            </a:r>
            <a:r>
              <a:rPr lang="en-US" dirty="0"/>
              <a:t>, Transit Long Island Sound WWII</a:t>
            </a:r>
          </a:p>
        </p:txBody>
      </p:sp>
      <p:sp>
        <p:nvSpPr>
          <p:cNvPr id="3" name="Content Placeholder 2">
            <a:extLst>
              <a:ext uri="{FF2B5EF4-FFF2-40B4-BE49-F238E27FC236}">
                <a16:creationId xmlns:a16="http://schemas.microsoft.com/office/drawing/2014/main" id="{E8E6DBF4-1201-41DB-5BBE-4E091C9AA974}"/>
              </a:ext>
            </a:extLst>
          </p:cNvPr>
          <p:cNvSpPr>
            <a:spLocks noGrp="1"/>
          </p:cNvSpPr>
          <p:nvPr>
            <p:ph idx="1"/>
          </p:nvPr>
        </p:nvSpPr>
        <p:spPr>
          <a:xfrm>
            <a:off x="225911" y="688489"/>
            <a:ext cx="11768865" cy="5873676"/>
          </a:xfrm>
        </p:spPr>
        <p:txBody>
          <a:bodyPr>
            <a:noAutofit/>
          </a:bodyPr>
          <a:lstStyle/>
          <a:p>
            <a:pPr marL="0" indent="0">
              <a:buNone/>
            </a:pPr>
            <a:r>
              <a:rPr lang="en-US" dirty="0"/>
              <a:t>12 prep-school and Ivy-League-educated volunteers in the American Field Service were passengers on their way to operate ambulances in the Middle East and beyond. included Richard Edwards, Princeton in 1939, Nicholas Madeira Jr., Harvard ’43, Edward Fenton, Amherst ’37, James Morrisey, Edward LeBoutillier, Ronald </a:t>
            </a:r>
            <a:r>
              <a:rPr lang="en-US" dirty="0" err="1"/>
              <a:t>Gubelman</a:t>
            </a:r>
            <a:r>
              <a:rPr lang="en-US" dirty="0"/>
              <a:t>, MIT ’22, Coffin Wilson III, Pennsylvania Museum School of Industrial Art, Harry Blackwell, Charles Fagan, Robert Nelson, William Shoemaker, and Marshall Phelps, Yale ’35</a:t>
            </a:r>
          </a:p>
          <a:p>
            <a:pPr marL="0" indent="0">
              <a:buNone/>
            </a:pPr>
            <a:r>
              <a:rPr lang="en-US" dirty="0"/>
              <a:t>7 AFS volunteers’ sunk aboard the Swedish steamer </a:t>
            </a:r>
            <a:r>
              <a:rPr lang="en-US" i="1" dirty="0"/>
              <a:t>Agra</a:t>
            </a:r>
            <a:r>
              <a:rPr lang="en-US" dirty="0"/>
              <a:t> by U-654 under Forster between New England and Bermuda on 20 April 1942. </a:t>
            </a:r>
          </a:p>
          <a:p>
            <a:pPr marL="0" indent="0">
              <a:buNone/>
            </a:pPr>
            <a:r>
              <a:rPr lang="en-US" i="1" dirty="0" err="1"/>
              <a:t>Mattawin</a:t>
            </a:r>
            <a:r>
              <a:rPr lang="en-US" dirty="0"/>
              <a:t> left New York on 29 May at 8 p.m. anchored off City Island, Bronx</a:t>
            </a:r>
          </a:p>
          <a:p>
            <a:pPr marL="0" indent="0">
              <a:buNone/>
            </a:pPr>
            <a:r>
              <a:rPr lang="en-US" dirty="0"/>
              <a:t>they headed east through the sheltered waters of Long Island Sound</a:t>
            </a:r>
          </a:p>
          <a:p>
            <a:pPr marL="0" indent="0">
              <a:buNone/>
            </a:pPr>
            <a:r>
              <a:rPr lang="en-US" dirty="0"/>
              <a:t>compelled to stop just 3 hours later due to engine trouble. Torpedoed soon.</a:t>
            </a:r>
          </a:p>
        </p:txBody>
      </p:sp>
      <p:sp>
        <p:nvSpPr>
          <p:cNvPr id="4" name="Slide Number Placeholder 3">
            <a:extLst>
              <a:ext uri="{FF2B5EF4-FFF2-40B4-BE49-F238E27FC236}">
                <a16:creationId xmlns:a16="http://schemas.microsoft.com/office/drawing/2014/main" id="{3250AD05-9FD2-DC0B-7E95-2FB446AE20EE}"/>
              </a:ext>
            </a:extLst>
          </p:cNvPr>
          <p:cNvSpPr>
            <a:spLocks noGrp="1"/>
          </p:cNvSpPr>
          <p:nvPr>
            <p:ph type="sldNum" sz="quarter" idx="12"/>
          </p:nvPr>
        </p:nvSpPr>
        <p:spPr/>
        <p:txBody>
          <a:bodyPr/>
          <a:lstStyle/>
          <a:p>
            <a:fld id="{45EF20E7-344A-4215-952B-C78526E47CCC}" type="slidenum">
              <a:rPr lang="en-US" smtClean="0"/>
              <a:t>16</a:t>
            </a:fld>
            <a:endParaRPr lang="en-US"/>
          </a:p>
        </p:txBody>
      </p:sp>
    </p:spTree>
    <p:extLst>
      <p:ext uri="{BB962C8B-B14F-4D97-AF65-F5344CB8AC3E}">
        <p14:creationId xmlns:p14="http://schemas.microsoft.com/office/powerpoint/2010/main" val="2188293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CF671-9F59-9996-819F-266D71B77680}"/>
              </a:ext>
            </a:extLst>
          </p:cNvPr>
          <p:cNvSpPr>
            <a:spLocks noGrp="1"/>
          </p:cNvSpPr>
          <p:nvPr>
            <p:ph type="title"/>
          </p:nvPr>
        </p:nvSpPr>
        <p:spPr>
          <a:xfrm>
            <a:off x="838200" y="365126"/>
            <a:ext cx="9983993" cy="315912"/>
          </a:xfrm>
        </p:spPr>
        <p:txBody>
          <a:bodyPr>
            <a:normAutofit fontScale="90000"/>
          </a:bodyPr>
          <a:lstStyle/>
          <a:p>
            <a:r>
              <a:rPr lang="en-US" dirty="0"/>
              <a:t>Other Ships Using LI Sound to WWII Fates:</a:t>
            </a:r>
          </a:p>
        </p:txBody>
      </p:sp>
      <p:sp>
        <p:nvSpPr>
          <p:cNvPr id="3" name="Content Placeholder 2">
            <a:extLst>
              <a:ext uri="{FF2B5EF4-FFF2-40B4-BE49-F238E27FC236}">
                <a16:creationId xmlns:a16="http://schemas.microsoft.com/office/drawing/2014/main" id="{C80D84EA-6D00-A2C1-2625-0C682CE856C5}"/>
              </a:ext>
            </a:extLst>
          </p:cNvPr>
          <p:cNvSpPr>
            <a:spLocks noGrp="1"/>
          </p:cNvSpPr>
          <p:nvPr>
            <p:ph idx="1"/>
          </p:nvPr>
        </p:nvSpPr>
        <p:spPr>
          <a:xfrm>
            <a:off x="710005" y="914400"/>
            <a:ext cx="10854466" cy="5441950"/>
          </a:xfrm>
        </p:spPr>
        <p:txBody>
          <a:bodyPr>
            <a:normAutofit lnSpcReduction="10000"/>
          </a:bodyPr>
          <a:lstStyle/>
          <a:p>
            <a:pPr marL="0" indent="0">
              <a:buNone/>
            </a:pPr>
            <a:r>
              <a:rPr lang="en-US" i="1" dirty="0"/>
              <a:t>Alexander Macomb</a:t>
            </a:r>
            <a:r>
              <a:rPr lang="en-US" dirty="0"/>
              <a:t> 66 men; eight merchant officers, 33 merchant sailors, and 25 naval gunners. Crew set off from New York on 1 July. On the way from City Island, Long Island Sound, to Halifax, she stopped in Woods Hole. Sunk Canada.</a:t>
            </a:r>
          </a:p>
          <a:p>
            <a:pPr marL="0" indent="0">
              <a:buNone/>
            </a:pPr>
            <a:br>
              <a:rPr lang="en-US" dirty="0"/>
            </a:br>
            <a:endParaRPr lang="en-US" dirty="0"/>
          </a:p>
          <a:p>
            <a:pPr marL="0" indent="0">
              <a:buNone/>
            </a:pPr>
            <a:endParaRPr lang="en-US" i="1" dirty="0"/>
          </a:p>
          <a:p>
            <a:pPr marL="0" indent="0">
              <a:buNone/>
            </a:pPr>
            <a:endParaRPr lang="en-US" i="1" dirty="0"/>
          </a:p>
          <a:p>
            <a:pPr marL="0" indent="0">
              <a:buNone/>
            </a:pPr>
            <a:endParaRPr lang="en-US" i="1" dirty="0"/>
          </a:p>
          <a:p>
            <a:pPr marL="0" indent="0">
              <a:buNone/>
            </a:pPr>
            <a:endParaRPr lang="en-US" i="1" dirty="0"/>
          </a:p>
          <a:p>
            <a:pPr marL="0" indent="0">
              <a:buNone/>
            </a:pPr>
            <a:endParaRPr lang="en-US" i="1" dirty="0"/>
          </a:p>
          <a:p>
            <a:pPr marL="0" indent="0">
              <a:buNone/>
            </a:pPr>
            <a:r>
              <a:rPr lang="en-US" i="1" dirty="0" err="1"/>
              <a:t>Taborfjell</a:t>
            </a:r>
            <a:r>
              <a:rPr lang="en-US" dirty="0"/>
              <a:t> in NY 28 April, left the following day on its final voyage. Proceeded via Long Island Sound through Cape Cod Canal, for Montreal. </a:t>
            </a:r>
          </a:p>
        </p:txBody>
      </p:sp>
      <p:sp>
        <p:nvSpPr>
          <p:cNvPr id="4" name="Slide Number Placeholder 3">
            <a:extLst>
              <a:ext uri="{FF2B5EF4-FFF2-40B4-BE49-F238E27FC236}">
                <a16:creationId xmlns:a16="http://schemas.microsoft.com/office/drawing/2014/main" id="{9A7736F3-6FBA-10D8-7F40-9624A2951AE3}"/>
              </a:ext>
            </a:extLst>
          </p:cNvPr>
          <p:cNvSpPr>
            <a:spLocks noGrp="1"/>
          </p:cNvSpPr>
          <p:nvPr>
            <p:ph type="sldNum" sz="quarter" idx="12"/>
          </p:nvPr>
        </p:nvSpPr>
        <p:spPr/>
        <p:txBody>
          <a:bodyPr/>
          <a:lstStyle/>
          <a:p>
            <a:fld id="{45EF20E7-344A-4215-952B-C78526E47CCC}" type="slidenum">
              <a:rPr lang="en-US" smtClean="0"/>
              <a:t>17</a:t>
            </a:fld>
            <a:endParaRPr lang="en-US"/>
          </a:p>
        </p:txBody>
      </p:sp>
      <p:pic>
        <p:nvPicPr>
          <p:cNvPr id="1026" name="Picture 2">
            <a:extLst>
              <a:ext uri="{FF2B5EF4-FFF2-40B4-BE49-F238E27FC236}">
                <a16:creationId xmlns:a16="http://schemas.microsoft.com/office/drawing/2014/main" id="{E26ECD5A-8C82-D38D-A259-E7159FD5EE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8100" y="2054598"/>
            <a:ext cx="6693408" cy="3560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4273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BEDB03-8E4E-8D12-275B-03E30C8F1E79}"/>
              </a:ext>
            </a:extLst>
          </p:cNvPr>
          <p:cNvSpPr>
            <a:spLocks noGrp="1"/>
          </p:cNvSpPr>
          <p:nvPr>
            <p:ph idx="1"/>
          </p:nvPr>
        </p:nvSpPr>
        <p:spPr>
          <a:xfrm>
            <a:off x="301214" y="136525"/>
            <a:ext cx="11446137" cy="5952303"/>
          </a:xfrm>
        </p:spPr>
        <p:txBody>
          <a:bodyPr>
            <a:noAutofit/>
          </a:bodyPr>
          <a:lstStyle/>
          <a:p>
            <a:pPr marL="0" indent="0">
              <a:buNone/>
            </a:pPr>
            <a:r>
              <a:rPr lang="en-US" sz="3600" i="1" dirty="0" err="1"/>
              <a:t>Skottland</a:t>
            </a:r>
            <a:r>
              <a:rPr lang="en-US" sz="3600" dirty="0"/>
              <a:t> headed up the East River, through Hell Gate and Long Island Sound, sailed through the Cape Cod Canal noting “nothing of Naval interest” </a:t>
            </a:r>
          </a:p>
          <a:p>
            <a:pPr marL="0" indent="0">
              <a:buNone/>
            </a:pPr>
            <a:r>
              <a:rPr lang="en-US" sz="3600" i="1" dirty="0"/>
              <a:t>Liverpool Packet  </a:t>
            </a:r>
            <a:r>
              <a:rPr lang="en-US" sz="3600" dirty="0"/>
              <a:t>The cargo included “bales of blankets, a large quantity of potatoes, flour, copper pipe, two big dynamos, each weighing about eight or nine tons, and car tires. On deck were 8 cars and 6 trucks, copper plating, jugs of acid,” with one crew adding “canned milk, prunes, onions, five thousand cases of American beer, steel plates for ships, barrels of oil, Packards, Pontiacs and Studebakers, and two Mack trucks – the Lord only knows what else.”</a:t>
            </a:r>
          </a:p>
        </p:txBody>
      </p:sp>
      <p:sp>
        <p:nvSpPr>
          <p:cNvPr id="4" name="Slide Number Placeholder 3">
            <a:extLst>
              <a:ext uri="{FF2B5EF4-FFF2-40B4-BE49-F238E27FC236}">
                <a16:creationId xmlns:a16="http://schemas.microsoft.com/office/drawing/2014/main" id="{7845FA12-AE77-C2AF-F329-EA72AE418D99}"/>
              </a:ext>
            </a:extLst>
          </p:cNvPr>
          <p:cNvSpPr>
            <a:spLocks noGrp="1"/>
          </p:cNvSpPr>
          <p:nvPr>
            <p:ph type="sldNum" sz="quarter" idx="12"/>
          </p:nvPr>
        </p:nvSpPr>
        <p:spPr/>
        <p:txBody>
          <a:bodyPr/>
          <a:lstStyle/>
          <a:p>
            <a:fld id="{45EF20E7-344A-4215-952B-C78526E47CCC}" type="slidenum">
              <a:rPr lang="en-US" smtClean="0"/>
              <a:t>18</a:t>
            </a:fld>
            <a:endParaRPr lang="en-US"/>
          </a:p>
        </p:txBody>
      </p:sp>
    </p:spTree>
    <p:extLst>
      <p:ext uri="{BB962C8B-B14F-4D97-AF65-F5344CB8AC3E}">
        <p14:creationId xmlns:p14="http://schemas.microsoft.com/office/powerpoint/2010/main" val="26951337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B0580-4F29-9249-C985-E4126CC88FBA}"/>
              </a:ext>
            </a:extLst>
          </p:cNvPr>
          <p:cNvSpPr>
            <a:spLocks noGrp="1"/>
          </p:cNvSpPr>
          <p:nvPr>
            <p:ph type="title"/>
          </p:nvPr>
        </p:nvSpPr>
        <p:spPr>
          <a:xfrm>
            <a:off x="408791" y="0"/>
            <a:ext cx="11134163" cy="1054250"/>
          </a:xfrm>
        </p:spPr>
        <p:txBody>
          <a:bodyPr/>
          <a:lstStyle/>
          <a:p>
            <a:r>
              <a:rPr lang="en-US" dirty="0"/>
              <a:t>Mallory of Mystic Owned SS </a:t>
            </a:r>
            <a:r>
              <a:rPr lang="en-US" i="1" dirty="0"/>
              <a:t>Cherokee</a:t>
            </a:r>
            <a:r>
              <a:rPr lang="en-US" dirty="0"/>
              <a:t>, Soviets</a:t>
            </a:r>
          </a:p>
        </p:txBody>
      </p:sp>
      <p:sp>
        <p:nvSpPr>
          <p:cNvPr id="3" name="Content Placeholder 2">
            <a:extLst>
              <a:ext uri="{FF2B5EF4-FFF2-40B4-BE49-F238E27FC236}">
                <a16:creationId xmlns:a16="http://schemas.microsoft.com/office/drawing/2014/main" id="{BF8DA9F6-BAD8-2FF2-0640-EBB807176AFC}"/>
              </a:ext>
            </a:extLst>
          </p:cNvPr>
          <p:cNvSpPr>
            <a:spLocks noGrp="1"/>
          </p:cNvSpPr>
          <p:nvPr>
            <p:ph idx="1"/>
          </p:nvPr>
        </p:nvSpPr>
        <p:spPr>
          <a:xfrm>
            <a:off x="86061" y="849855"/>
            <a:ext cx="11697148" cy="2474258"/>
          </a:xfrm>
        </p:spPr>
        <p:txBody>
          <a:bodyPr>
            <a:normAutofit/>
          </a:bodyPr>
          <a:lstStyle/>
          <a:p>
            <a:pPr marL="0" indent="0">
              <a:buNone/>
            </a:pPr>
            <a:r>
              <a:rPr lang="en-US" i="1" dirty="0"/>
              <a:t>Cherokee’s </a:t>
            </a:r>
            <a:r>
              <a:rPr lang="en-US" dirty="0"/>
              <a:t>“interior was still pretty much as she was in normal operation, and she had not yet been converted for troops.”</a:t>
            </a:r>
            <a:r>
              <a:rPr lang="en-US" baseline="30000" dirty="0"/>
              <a:t> </a:t>
            </a:r>
          </a:p>
          <a:p>
            <a:pPr marL="0" indent="0">
              <a:buNone/>
            </a:pPr>
            <a:r>
              <a:rPr lang="en-US" dirty="0"/>
              <a:t>Embarked troops to Iceland, where the US Navy and US Air Force maintained bases. Left NY for Providence 29 April, arrived the following day, loaded cargo and boarded passengers and sailed 4 May for Boston via the Cape Cod Canal. </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183B7B6A-01B2-307E-F895-B477064E8866}"/>
              </a:ext>
            </a:extLst>
          </p:cNvPr>
          <p:cNvSpPr>
            <a:spLocks noGrp="1"/>
          </p:cNvSpPr>
          <p:nvPr>
            <p:ph type="sldNum" sz="quarter" idx="12"/>
          </p:nvPr>
        </p:nvSpPr>
        <p:spPr/>
        <p:txBody>
          <a:bodyPr/>
          <a:lstStyle/>
          <a:p>
            <a:fld id="{45EF20E7-344A-4215-952B-C78526E47CCC}" type="slidenum">
              <a:rPr lang="en-US" smtClean="0"/>
              <a:t>19</a:t>
            </a:fld>
            <a:endParaRPr lang="en-US"/>
          </a:p>
        </p:txBody>
      </p:sp>
      <p:pic>
        <p:nvPicPr>
          <p:cNvPr id="8" name="Picture 7">
            <a:extLst>
              <a:ext uri="{FF2B5EF4-FFF2-40B4-BE49-F238E27FC236}">
                <a16:creationId xmlns:a16="http://schemas.microsoft.com/office/drawing/2014/main" id="{B6C90A2A-EAE5-F496-7E83-8682A9E856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9062" y="2987936"/>
            <a:ext cx="9182389" cy="3368414"/>
          </a:xfrm>
          <a:prstGeom prst="rect">
            <a:avLst/>
          </a:prstGeom>
        </p:spPr>
      </p:pic>
    </p:spTree>
    <p:extLst>
      <p:ext uri="{BB962C8B-B14F-4D97-AF65-F5344CB8AC3E}">
        <p14:creationId xmlns:p14="http://schemas.microsoft.com/office/powerpoint/2010/main" val="3920766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0903C-FE96-932A-0EAC-2EE3E9C0465A}"/>
              </a:ext>
            </a:extLst>
          </p:cNvPr>
          <p:cNvSpPr>
            <a:spLocks noGrp="1"/>
          </p:cNvSpPr>
          <p:nvPr>
            <p:ph type="title"/>
          </p:nvPr>
        </p:nvSpPr>
        <p:spPr>
          <a:xfrm>
            <a:off x="838200" y="365126"/>
            <a:ext cx="10515600" cy="581548"/>
          </a:xfrm>
        </p:spPr>
        <p:txBody>
          <a:bodyPr>
            <a:normAutofit fontScale="90000"/>
          </a:bodyPr>
          <a:lstStyle/>
          <a:p>
            <a:r>
              <a:rPr lang="en-US" dirty="0"/>
              <a:t>Spanish American War Trophy Groton CT</a:t>
            </a:r>
          </a:p>
        </p:txBody>
      </p:sp>
      <p:sp>
        <p:nvSpPr>
          <p:cNvPr id="3" name="Content Placeholder 2">
            <a:extLst>
              <a:ext uri="{FF2B5EF4-FFF2-40B4-BE49-F238E27FC236}">
                <a16:creationId xmlns:a16="http://schemas.microsoft.com/office/drawing/2014/main" id="{4A0006C5-0032-63C8-3AF5-6DE2F9D70535}"/>
              </a:ext>
            </a:extLst>
          </p:cNvPr>
          <p:cNvSpPr>
            <a:spLocks noGrp="1"/>
          </p:cNvSpPr>
          <p:nvPr>
            <p:ph idx="1"/>
          </p:nvPr>
        </p:nvSpPr>
        <p:spPr>
          <a:xfrm>
            <a:off x="731520" y="946674"/>
            <a:ext cx="10622280" cy="5230289"/>
          </a:xfrm>
        </p:spPr>
        <p:txBody>
          <a:bodyPr>
            <a:normAutofit fontScale="85000" lnSpcReduction="20000"/>
          </a:bodyPr>
          <a:lstStyle/>
          <a:p>
            <a:pPr marL="0" indent="0">
              <a:buNone/>
            </a:pPr>
            <a:r>
              <a:rPr lang="en-US" dirty="0"/>
              <a:t>The cruiser </a:t>
            </a:r>
            <a:r>
              <a:rPr lang="en-US" i="1" dirty="0"/>
              <a:t>Infanta Maria Teresa </a:t>
            </a:r>
            <a:r>
              <a:rPr lang="en-US" dirty="0"/>
              <a:t>fought in the 1898 Battle of Santiago displayed at Fort Griswold Battlefield State Park in Groton</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The 140mm cannon from the Spanish flagship </a:t>
            </a:r>
            <a:r>
              <a:rPr lang="en-US" i="1" dirty="0"/>
              <a:t>Infanta Maria Teresa.</a:t>
            </a:r>
            <a:endParaRPr lang="en-US" dirty="0"/>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AF56CFEF-6938-1C39-F9E7-4217EE324AE3}"/>
              </a:ext>
            </a:extLst>
          </p:cNvPr>
          <p:cNvSpPr>
            <a:spLocks noGrp="1"/>
          </p:cNvSpPr>
          <p:nvPr>
            <p:ph type="sldNum" sz="quarter" idx="12"/>
          </p:nvPr>
        </p:nvSpPr>
        <p:spPr/>
        <p:txBody>
          <a:bodyPr/>
          <a:lstStyle/>
          <a:p>
            <a:fld id="{45EF20E7-344A-4215-952B-C78526E47CCC}" type="slidenum">
              <a:rPr lang="en-US" smtClean="0"/>
              <a:t>2</a:t>
            </a:fld>
            <a:endParaRPr lang="en-US"/>
          </a:p>
        </p:txBody>
      </p:sp>
      <p:pic>
        <p:nvPicPr>
          <p:cNvPr id="1026" name="Picture 2" descr="gun at Fort Griswold">
            <a:extLst>
              <a:ext uri="{FF2B5EF4-FFF2-40B4-BE49-F238E27FC236}">
                <a16:creationId xmlns:a16="http://schemas.microsoft.com/office/drawing/2014/main" id="{3C5DEC9A-7991-DB0B-2D37-43F20B5D3BD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149"/>
          <a:stretch>
            <a:fillRect/>
          </a:stretch>
        </p:blipFill>
        <p:spPr bwMode="auto">
          <a:xfrm>
            <a:off x="1753495" y="1678688"/>
            <a:ext cx="7767023" cy="4118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84331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9BB9A9-22FE-C06E-75B4-4410132E23F2}"/>
              </a:ext>
            </a:extLst>
          </p:cNvPr>
          <p:cNvSpPr>
            <a:spLocks noGrp="1"/>
          </p:cNvSpPr>
          <p:nvPr>
            <p:ph idx="1"/>
          </p:nvPr>
        </p:nvSpPr>
        <p:spPr>
          <a:xfrm>
            <a:off x="559398" y="365760"/>
            <a:ext cx="11080376" cy="5990590"/>
          </a:xfrm>
        </p:spPr>
        <p:txBody>
          <a:bodyPr>
            <a:noAutofit/>
          </a:bodyPr>
          <a:lstStyle/>
          <a:p>
            <a:pPr marL="0" indent="0">
              <a:buNone/>
            </a:pPr>
            <a:r>
              <a:rPr lang="en-US" sz="3200" dirty="0"/>
              <a:t> Soviet Capt. </a:t>
            </a:r>
            <a:r>
              <a:rPr lang="en-US" sz="3200" dirty="0" err="1"/>
              <a:t>Affanasi</a:t>
            </a:r>
            <a:r>
              <a:rPr lang="en-US" sz="3200" dirty="0"/>
              <a:t> </a:t>
            </a:r>
            <a:r>
              <a:rPr lang="en-US" sz="3200" dirty="0" err="1"/>
              <a:t>Melechov</a:t>
            </a:r>
            <a:r>
              <a:rPr lang="en-US" sz="3200" dirty="0"/>
              <a:t>, master of a Russian ice-breaker passenger on </a:t>
            </a:r>
            <a:r>
              <a:rPr lang="en-US" sz="3200" i="1" dirty="0"/>
              <a:t>Cherokee</a:t>
            </a:r>
            <a:r>
              <a:rPr lang="en-US" sz="3200" dirty="0"/>
              <a:t>, washed ashore in the bucolic boat-building town of Southwest Harbor, Maine July 25, 45 days after </a:t>
            </a:r>
          </a:p>
          <a:p>
            <a:pPr marL="0" indent="0">
              <a:buNone/>
            </a:pPr>
            <a:r>
              <a:rPr lang="en-US" sz="3200" dirty="0"/>
              <a:t>Konstantin </a:t>
            </a:r>
            <a:r>
              <a:rPr lang="en-US" sz="3200" dirty="0" err="1"/>
              <a:t>Volokov</a:t>
            </a:r>
            <a:r>
              <a:rPr lang="en-US" sz="3200" dirty="0"/>
              <a:t> of the Soviet Consul-General in New York was sent to Maine and recovered the corpse, as well as Captain </a:t>
            </a:r>
            <a:r>
              <a:rPr lang="en-US" sz="3200" dirty="0" err="1"/>
              <a:t>Melechov’s</a:t>
            </a:r>
            <a:r>
              <a:rPr lang="en-US" sz="3200" dirty="0"/>
              <a:t> Soviet passport and a letter of credit which he carried. The Soviet embassy assumed overall responsibility for the case: unknown where </a:t>
            </a:r>
            <a:r>
              <a:rPr lang="en-US" sz="3200" dirty="0" err="1"/>
              <a:t>Melechov</a:t>
            </a:r>
            <a:r>
              <a:rPr lang="en-US" sz="3200" dirty="0"/>
              <a:t> was buried. 2 Soviet Navy officers on </a:t>
            </a:r>
            <a:r>
              <a:rPr lang="en-US" sz="3200" i="1" dirty="0"/>
              <a:t>Cherokee</a:t>
            </a:r>
            <a:r>
              <a:rPr lang="en-US" sz="3200" dirty="0"/>
              <a:t>:</a:t>
            </a:r>
            <a:r>
              <a:rPr lang="en-US" sz="3200" i="1" dirty="0"/>
              <a:t> </a:t>
            </a:r>
            <a:r>
              <a:rPr lang="en-US" sz="3200" dirty="0"/>
              <a:t>Anatoly </a:t>
            </a:r>
            <a:r>
              <a:rPr lang="en-US" sz="3200" dirty="0" err="1"/>
              <a:t>Bolkov</a:t>
            </a:r>
            <a:r>
              <a:rPr lang="en-US" sz="3200" dirty="0"/>
              <a:t> and Eugin </a:t>
            </a:r>
            <a:r>
              <a:rPr lang="en-US" sz="3200" dirty="0" err="1"/>
              <a:t>Kohliacov</a:t>
            </a:r>
            <a:r>
              <a:rPr lang="en-US" sz="3200" dirty="0"/>
              <a:t>. </a:t>
            </a:r>
          </a:p>
          <a:p>
            <a:pPr marL="0" indent="0">
              <a:buNone/>
            </a:pPr>
            <a:r>
              <a:rPr lang="en-US" sz="3200" dirty="0"/>
              <a:t>A possible factor in the high mortality rates is that “one of the destroyers screening the rescue dropped depth-charges.” </a:t>
            </a:r>
          </a:p>
          <a:p>
            <a:pPr marL="0" indent="0">
              <a:buNone/>
            </a:pPr>
            <a:r>
              <a:rPr lang="en-US" sz="3200" dirty="0"/>
              <a:t>mines which Berger had laid at the approaches to Boston</a:t>
            </a:r>
          </a:p>
        </p:txBody>
      </p:sp>
      <p:sp>
        <p:nvSpPr>
          <p:cNvPr id="4" name="Slide Number Placeholder 3">
            <a:extLst>
              <a:ext uri="{FF2B5EF4-FFF2-40B4-BE49-F238E27FC236}">
                <a16:creationId xmlns:a16="http://schemas.microsoft.com/office/drawing/2014/main" id="{250DE897-978B-9ECE-EF40-DF6C009D8AB4}"/>
              </a:ext>
            </a:extLst>
          </p:cNvPr>
          <p:cNvSpPr>
            <a:spLocks noGrp="1"/>
          </p:cNvSpPr>
          <p:nvPr>
            <p:ph type="sldNum" sz="quarter" idx="12"/>
          </p:nvPr>
        </p:nvSpPr>
        <p:spPr/>
        <p:txBody>
          <a:bodyPr/>
          <a:lstStyle/>
          <a:p>
            <a:fld id="{45EF20E7-344A-4215-952B-C78526E47CCC}" type="slidenum">
              <a:rPr lang="en-US" smtClean="0"/>
              <a:t>20</a:t>
            </a:fld>
            <a:endParaRPr lang="en-US"/>
          </a:p>
        </p:txBody>
      </p:sp>
    </p:spTree>
    <p:extLst>
      <p:ext uri="{BB962C8B-B14F-4D97-AF65-F5344CB8AC3E}">
        <p14:creationId xmlns:p14="http://schemas.microsoft.com/office/powerpoint/2010/main" val="36654080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9E23C-2663-7573-B30A-9D33DEC82F39}"/>
              </a:ext>
            </a:extLst>
          </p:cNvPr>
          <p:cNvSpPr>
            <a:spLocks noGrp="1"/>
          </p:cNvSpPr>
          <p:nvPr>
            <p:ph type="title"/>
          </p:nvPr>
        </p:nvSpPr>
        <p:spPr>
          <a:xfrm>
            <a:off x="322729" y="1"/>
            <a:ext cx="11994777" cy="562890"/>
          </a:xfrm>
        </p:spPr>
        <p:txBody>
          <a:bodyPr>
            <a:normAutofit fontScale="90000"/>
          </a:bodyPr>
          <a:lstStyle/>
          <a:p>
            <a:pPr algn="ctr"/>
            <a:r>
              <a:rPr lang="en-US" dirty="0"/>
              <a:t>Black Point from Long Island Sound May ‘45</a:t>
            </a:r>
          </a:p>
        </p:txBody>
      </p:sp>
      <p:sp>
        <p:nvSpPr>
          <p:cNvPr id="3" name="Content Placeholder 2">
            <a:extLst>
              <a:ext uri="{FF2B5EF4-FFF2-40B4-BE49-F238E27FC236}">
                <a16:creationId xmlns:a16="http://schemas.microsoft.com/office/drawing/2014/main" id="{D9CC94B2-D8FC-B835-CBBE-B7D95A263DBA}"/>
              </a:ext>
            </a:extLst>
          </p:cNvPr>
          <p:cNvSpPr>
            <a:spLocks noGrp="1"/>
          </p:cNvSpPr>
          <p:nvPr>
            <p:ph idx="1"/>
          </p:nvPr>
        </p:nvSpPr>
        <p:spPr>
          <a:xfrm>
            <a:off x="204395" y="562891"/>
            <a:ext cx="11489167" cy="5913213"/>
          </a:xfrm>
        </p:spPr>
        <p:txBody>
          <a:bodyPr>
            <a:noAutofit/>
          </a:bodyPr>
          <a:lstStyle/>
          <a:p>
            <a:pPr marL="0" indent="0">
              <a:buNone/>
            </a:pPr>
            <a:r>
              <a:rPr lang="en-US" sz="3200" dirty="0"/>
              <a:t>May 1945 </a:t>
            </a:r>
            <a:r>
              <a:rPr lang="en-US" sz="3200" i="1" dirty="0"/>
              <a:t>Black Point</a:t>
            </a:r>
            <a:r>
              <a:rPr lang="en-US" sz="3200" dirty="0"/>
              <a:t> set off from Newport News, Virginia for an unescorted voyage to Weymouth, south of Boston. ..rounding Point Judith to port and heading east along southern shore RI</a:t>
            </a:r>
          </a:p>
          <a:p>
            <a:pPr marL="0" indent="0">
              <a:buNone/>
            </a:pPr>
            <a:r>
              <a:rPr lang="en-US" sz="3200" dirty="0"/>
              <a:t>4 miles from Point Judith and making eight knots, not zig zagging two other freighters, a tanker, and a tug towing two barges visible to the lookouts… tug </a:t>
            </a:r>
            <a:r>
              <a:rPr lang="en-US" sz="3200" i="1" dirty="0"/>
              <a:t>Chaplain</a:t>
            </a:r>
            <a:r>
              <a:rPr lang="en-US" sz="3200" dirty="0"/>
              <a:t> was completed just weeks before</a:t>
            </a:r>
          </a:p>
          <a:p>
            <a:pPr marL="0" indent="0">
              <a:buNone/>
            </a:pPr>
            <a:r>
              <a:rPr lang="en-US" sz="3200" dirty="0"/>
              <a:t>deck-hand Louis Alfred Coley, Jr., 19-year-old waterman whose mother, Catherine Madden, was born and raised on a barge in Boston. Coley said that “the sub was right under, and along their tug, and used it as cover, travelling in their shadow. They didn't realize this until it was too late, and the ship had been hit.” watched as “…the ship was being circled by the U-boat” – left.</a:t>
            </a:r>
          </a:p>
        </p:txBody>
      </p:sp>
      <p:sp>
        <p:nvSpPr>
          <p:cNvPr id="4" name="Slide Number Placeholder 3">
            <a:extLst>
              <a:ext uri="{FF2B5EF4-FFF2-40B4-BE49-F238E27FC236}">
                <a16:creationId xmlns:a16="http://schemas.microsoft.com/office/drawing/2014/main" id="{3B79BDE3-D65C-1F60-7CB9-F1641C579059}"/>
              </a:ext>
            </a:extLst>
          </p:cNvPr>
          <p:cNvSpPr>
            <a:spLocks noGrp="1"/>
          </p:cNvSpPr>
          <p:nvPr>
            <p:ph type="sldNum" sz="quarter" idx="12"/>
          </p:nvPr>
        </p:nvSpPr>
        <p:spPr/>
        <p:txBody>
          <a:bodyPr/>
          <a:lstStyle/>
          <a:p>
            <a:fld id="{45EF20E7-344A-4215-952B-C78526E47CCC}" type="slidenum">
              <a:rPr lang="en-US" smtClean="0"/>
              <a:t>21</a:t>
            </a:fld>
            <a:endParaRPr lang="en-US"/>
          </a:p>
        </p:txBody>
      </p:sp>
    </p:spTree>
    <p:extLst>
      <p:ext uri="{BB962C8B-B14F-4D97-AF65-F5344CB8AC3E}">
        <p14:creationId xmlns:p14="http://schemas.microsoft.com/office/powerpoint/2010/main" val="3843388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A49C7-64B6-182E-4B6D-4E6AC9399181}"/>
              </a:ext>
            </a:extLst>
          </p:cNvPr>
          <p:cNvSpPr>
            <a:spLocks noGrp="1"/>
          </p:cNvSpPr>
          <p:nvPr>
            <p:ph type="title"/>
          </p:nvPr>
        </p:nvSpPr>
        <p:spPr>
          <a:xfrm>
            <a:off x="279700" y="136525"/>
            <a:ext cx="11607500" cy="2649706"/>
          </a:xfrm>
        </p:spPr>
        <p:txBody>
          <a:bodyPr>
            <a:noAutofit/>
          </a:bodyPr>
          <a:lstStyle/>
          <a:p>
            <a:r>
              <a:rPr lang="en-US" sz="3200" dirty="0"/>
              <a:t>Many lives of tug: was acquired by Foss Maritime or McAllister Towing. Sadly, she seems to have been little-used as her last US-owner referred to her as the “old girl,” and said her nickname was </a:t>
            </a:r>
            <a:r>
              <a:rPr lang="en-US" sz="3200" i="1" dirty="0"/>
              <a:t>Pond Prince</a:t>
            </a:r>
            <a:r>
              <a:rPr lang="en-US" sz="3200" dirty="0"/>
              <a:t>. The historic workhorse is believed to be either in the sand-mining sector or laid up in the Bahamas under the name </a:t>
            </a:r>
            <a:r>
              <a:rPr lang="en-US" sz="3200" i="1" dirty="0"/>
              <a:t>Carina</a:t>
            </a:r>
            <a:endParaRPr lang="en-US" sz="3200" dirty="0"/>
          </a:p>
        </p:txBody>
      </p:sp>
      <p:pic>
        <p:nvPicPr>
          <p:cNvPr id="6" name="Content Placeholder 5">
            <a:extLst>
              <a:ext uri="{FF2B5EF4-FFF2-40B4-BE49-F238E27FC236}">
                <a16:creationId xmlns:a16="http://schemas.microsoft.com/office/drawing/2014/main" id="{1C6B9F86-130A-0FC7-8B8B-3611142B8871}"/>
              </a:ext>
            </a:extLst>
          </p:cNvPr>
          <p:cNvPicPr>
            <a:picLocks noGrp="1" noChangeAspect="1"/>
          </p:cNvPicPr>
          <p:nvPr>
            <p:ph idx="1"/>
          </p:nvPr>
        </p:nvPicPr>
        <p:blipFill>
          <a:blip r:embed="rId2"/>
          <a:stretch>
            <a:fillRect/>
          </a:stretch>
        </p:blipFill>
        <p:spPr>
          <a:xfrm>
            <a:off x="1027805" y="2866088"/>
            <a:ext cx="10325995" cy="3490262"/>
          </a:xfrm>
          <a:prstGeom prst="rect">
            <a:avLst/>
          </a:prstGeom>
        </p:spPr>
      </p:pic>
      <p:sp>
        <p:nvSpPr>
          <p:cNvPr id="4" name="Slide Number Placeholder 3">
            <a:extLst>
              <a:ext uri="{FF2B5EF4-FFF2-40B4-BE49-F238E27FC236}">
                <a16:creationId xmlns:a16="http://schemas.microsoft.com/office/drawing/2014/main" id="{7553ACE3-58AB-D292-884A-C845DF5412A9}"/>
              </a:ext>
            </a:extLst>
          </p:cNvPr>
          <p:cNvSpPr>
            <a:spLocks noGrp="1"/>
          </p:cNvSpPr>
          <p:nvPr>
            <p:ph type="sldNum" sz="quarter" idx="12"/>
          </p:nvPr>
        </p:nvSpPr>
        <p:spPr/>
        <p:txBody>
          <a:bodyPr/>
          <a:lstStyle/>
          <a:p>
            <a:fld id="{45EF20E7-344A-4215-952B-C78526E47CCC}" type="slidenum">
              <a:rPr lang="en-US" smtClean="0"/>
              <a:t>22</a:t>
            </a:fld>
            <a:endParaRPr lang="en-US"/>
          </a:p>
        </p:txBody>
      </p:sp>
    </p:spTree>
    <p:extLst>
      <p:ext uri="{BB962C8B-B14F-4D97-AF65-F5344CB8AC3E}">
        <p14:creationId xmlns:p14="http://schemas.microsoft.com/office/powerpoint/2010/main" val="1036276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35978-EAAD-70CD-0A1D-D40B75E5EC21}"/>
              </a:ext>
            </a:extLst>
          </p:cNvPr>
          <p:cNvSpPr>
            <a:spLocks noGrp="1"/>
          </p:cNvSpPr>
          <p:nvPr>
            <p:ph type="title"/>
          </p:nvPr>
        </p:nvSpPr>
        <p:spPr>
          <a:xfrm>
            <a:off x="268941" y="0"/>
            <a:ext cx="11392347" cy="681038"/>
          </a:xfrm>
        </p:spPr>
        <p:txBody>
          <a:bodyPr>
            <a:normAutofit fontScale="90000"/>
          </a:bodyPr>
          <a:lstStyle/>
          <a:p>
            <a:pPr algn="ctr"/>
            <a:r>
              <a:rPr lang="en-US" i="1" dirty="0"/>
              <a:t>Carina</a:t>
            </a:r>
            <a:r>
              <a:rPr lang="en-US" dirty="0"/>
              <a:t> rediscovered this year (2026) Bahamas</a:t>
            </a:r>
          </a:p>
        </p:txBody>
      </p:sp>
      <p:sp>
        <p:nvSpPr>
          <p:cNvPr id="3" name="Content Placeholder 2">
            <a:extLst>
              <a:ext uri="{FF2B5EF4-FFF2-40B4-BE49-F238E27FC236}">
                <a16:creationId xmlns:a16="http://schemas.microsoft.com/office/drawing/2014/main" id="{7C6BF2D8-1D9C-2D95-FD6E-7ECF091A63A8}"/>
              </a:ext>
            </a:extLst>
          </p:cNvPr>
          <p:cNvSpPr>
            <a:spLocks noGrp="1"/>
          </p:cNvSpPr>
          <p:nvPr>
            <p:ph idx="1"/>
          </p:nvPr>
        </p:nvSpPr>
        <p:spPr>
          <a:xfrm>
            <a:off x="365760" y="580913"/>
            <a:ext cx="11596745" cy="5938222"/>
          </a:xfrm>
        </p:spPr>
        <p:txBody>
          <a:bodyPr>
            <a:noAutofit/>
          </a:bodyPr>
          <a:lstStyle/>
          <a:p>
            <a:pPr marL="0" indent="0">
              <a:buNone/>
            </a:pPr>
            <a:r>
              <a:rPr lang="en-US" sz="3600" dirty="0"/>
              <a:t>In 1946 </a:t>
            </a:r>
            <a:r>
              <a:rPr lang="en-US" sz="3600" i="1" dirty="0"/>
              <a:t>Chaplain</a:t>
            </a:r>
            <a:r>
              <a:rPr lang="en-US" sz="3600" dirty="0"/>
              <a:t> joined the fleet of another Bushey affiliate, Sheridan Towing Company and sailed as </a:t>
            </a:r>
            <a:r>
              <a:rPr lang="en-US" sz="3600" i="1" dirty="0"/>
              <a:t>Margaret Sheridan</a:t>
            </a:r>
            <a:r>
              <a:rPr lang="en-US" sz="3600" dirty="0"/>
              <a:t>. From 1951 to 2004 her named remained the </a:t>
            </a:r>
            <a:r>
              <a:rPr lang="en-US" sz="3600" i="1" dirty="0"/>
              <a:t>Ocean King</a:t>
            </a:r>
            <a:r>
              <a:rPr lang="en-US" sz="3600" dirty="0"/>
              <a:t>, under the ownership of Red Star Towing</a:t>
            </a:r>
          </a:p>
          <a:p>
            <a:pPr marL="0" indent="0">
              <a:buNone/>
            </a:pPr>
            <a:r>
              <a:rPr lang="en-US" sz="3600" dirty="0"/>
              <a:t>Amerada-Hess Corporation, in 1977, then Farrell Ocean Services, then </a:t>
            </a:r>
            <a:r>
              <a:rPr lang="en-US" sz="3600" dirty="0" err="1"/>
              <a:t>McKeil</a:t>
            </a:r>
            <a:r>
              <a:rPr lang="en-US" sz="3600" dirty="0"/>
              <a:t> Marine Company, Russell Tripp, Bay State Towing Company, Constellation Tug Co. of Boston. </a:t>
            </a:r>
          </a:p>
          <a:p>
            <a:pPr marL="0" indent="0">
              <a:buNone/>
            </a:pPr>
            <a:r>
              <a:rPr lang="en-US" sz="3600" i="1" dirty="0"/>
              <a:t>Carina</a:t>
            </a:r>
            <a:r>
              <a:rPr lang="en-US" sz="3600" dirty="0"/>
              <a:t> seems to have been little-used as her last US-owner referred to her as the “old girl,” and said her nickname was </a:t>
            </a:r>
            <a:r>
              <a:rPr lang="en-US" sz="3600" i="1" dirty="0"/>
              <a:t>Pond Prince.. Then </a:t>
            </a:r>
            <a:r>
              <a:rPr lang="en-US" sz="3600" dirty="0"/>
              <a:t>in the sand-mining sector or laid up in the Bahamas under the name </a:t>
            </a:r>
            <a:r>
              <a:rPr lang="en-US" sz="3600" i="1" dirty="0"/>
              <a:t>Carina.</a:t>
            </a:r>
            <a:endParaRPr lang="en-US" sz="3600" dirty="0"/>
          </a:p>
        </p:txBody>
      </p:sp>
      <p:sp>
        <p:nvSpPr>
          <p:cNvPr id="4" name="Slide Number Placeholder 3">
            <a:extLst>
              <a:ext uri="{FF2B5EF4-FFF2-40B4-BE49-F238E27FC236}">
                <a16:creationId xmlns:a16="http://schemas.microsoft.com/office/drawing/2014/main" id="{7ACA1342-D88E-AB94-A187-3B4F10978767}"/>
              </a:ext>
            </a:extLst>
          </p:cNvPr>
          <p:cNvSpPr>
            <a:spLocks noGrp="1"/>
          </p:cNvSpPr>
          <p:nvPr>
            <p:ph type="sldNum" sz="quarter" idx="12"/>
          </p:nvPr>
        </p:nvSpPr>
        <p:spPr/>
        <p:txBody>
          <a:bodyPr/>
          <a:lstStyle/>
          <a:p>
            <a:fld id="{45EF20E7-344A-4215-952B-C78526E47CCC}" type="slidenum">
              <a:rPr lang="en-US" smtClean="0"/>
              <a:t>23</a:t>
            </a:fld>
            <a:endParaRPr lang="en-US"/>
          </a:p>
        </p:txBody>
      </p:sp>
    </p:spTree>
    <p:extLst>
      <p:ext uri="{BB962C8B-B14F-4D97-AF65-F5344CB8AC3E}">
        <p14:creationId xmlns:p14="http://schemas.microsoft.com/office/powerpoint/2010/main" val="42347247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B725A-B3BA-8DFE-3948-21B764CA6153}"/>
              </a:ext>
            </a:extLst>
          </p:cNvPr>
          <p:cNvSpPr>
            <a:spLocks noGrp="1"/>
          </p:cNvSpPr>
          <p:nvPr>
            <p:ph type="title"/>
          </p:nvPr>
        </p:nvSpPr>
        <p:spPr>
          <a:xfrm>
            <a:off x="719328" y="365125"/>
            <a:ext cx="10634472" cy="634619"/>
          </a:xfrm>
        </p:spPr>
        <p:txBody>
          <a:bodyPr>
            <a:normAutofit fontScale="90000"/>
          </a:bodyPr>
          <a:lstStyle/>
          <a:p>
            <a:pPr algn="ctr"/>
            <a:r>
              <a:rPr lang="en-US" dirty="0"/>
              <a:t>Tribute to Mentor: Admiral &amp; Professor</a:t>
            </a:r>
          </a:p>
        </p:txBody>
      </p:sp>
      <p:sp>
        <p:nvSpPr>
          <p:cNvPr id="3" name="Content Placeholder 2">
            <a:extLst>
              <a:ext uri="{FF2B5EF4-FFF2-40B4-BE49-F238E27FC236}">
                <a16:creationId xmlns:a16="http://schemas.microsoft.com/office/drawing/2014/main" id="{6909F5E4-D8B8-429D-C462-20783996DAB6}"/>
              </a:ext>
            </a:extLst>
          </p:cNvPr>
          <p:cNvSpPr>
            <a:spLocks noGrp="1"/>
          </p:cNvSpPr>
          <p:nvPr>
            <p:ph idx="1"/>
          </p:nvPr>
        </p:nvSpPr>
        <p:spPr>
          <a:xfrm>
            <a:off x="719328" y="1085088"/>
            <a:ext cx="10634472" cy="5091875"/>
          </a:xfrm>
        </p:spPr>
        <p:txBody>
          <a:bodyPr>
            <a:normAutofit lnSpcReduction="10000"/>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Like Admiral Samuel Eliot Morison, never give up. Persist. “Dream dreams, then write them – aye but live them first!”</a:t>
            </a:r>
          </a:p>
        </p:txBody>
      </p:sp>
      <p:sp>
        <p:nvSpPr>
          <p:cNvPr id="4" name="Slide Number Placeholder 3">
            <a:extLst>
              <a:ext uri="{FF2B5EF4-FFF2-40B4-BE49-F238E27FC236}">
                <a16:creationId xmlns:a16="http://schemas.microsoft.com/office/drawing/2014/main" id="{908D2AB0-7FB3-8A87-77C7-7DFF5E880B05}"/>
              </a:ext>
            </a:extLst>
          </p:cNvPr>
          <p:cNvSpPr>
            <a:spLocks noGrp="1"/>
          </p:cNvSpPr>
          <p:nvPr>
            <p:ph type="sldNum" sz="quarter" idx="12"/>
          </p:nvPr>
        </p:nvSpPr>
        <p:spPr/>
        <p:txBody>
          <a:bodyPr/>
          <a:lstStyle/>
          <a:p>
            <a:fld id="{45EF20E7-344A-4215-952B-C78526E47CCC}" type="slidenum">
              <a:rPr lang="en-US" smtClean="0"/>
              <a:t>24</a:t>
            </a:fld>
            <a:endParaRPr lang="en-US"/>
          </a:p>
        </p:txBody>
      </p:sp>
      <p:pic>
        <p:nvPicPr>
          <p:cNvPr id="6" name="Picture 5">
            <a:extLst>
              <a:ext uri="{FF2B5EF4-FFF2-40B4-BE49-F238E27FC236}">
                <a16:creationId xmlns:a16="http://schemas.microsoft.com/office/drawing/2014/main" id="{60A3EFA8-DB58-CF60-B1C5-C9081A4E9059}"/>
              </a:ext>
            </a:extLst>
          </p:cNvPr>
          <p:cNvPicPr>
            <a:picLocks noChangeAspect="1"/>
          </p:cNvPicPr>
          <p:nvPr/>
        </p:nvPicPr>
        <p:blipFill>
          <a:blip r:embed="rId2"/>
          <a:stretch>
            <a:fillRect/>
          </a:stretch>
        </p:blipFill>
        <p:spPr>
          <a:xfrm>
            <a:off x="1432245" y="1085088"/>
            <a:ext cx="8827332" cy="4181856"/>
          </a:xfrm>
          <a:prstGeom prst="rect">
            <a:avLst/>
          </a:prstGeom>
        </p:spPr>
      </p:pic>
    </p:spTree>
    <p:extLst>
      <p:ext uri="{BB962C8B-B14F-4D97-AF65-F5344CB8AC3E}">
        <p14:creationId xmlns:p14="http://schemas.microsoft.com/office/powerpoint/2010/main" val="42084293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BD766-396C-48C0-F345-AA2E15CBD1FD}"/>
              </a:ext>
            </a:extLst>
          </p:cNvPr>
          <p:cNvSpPr>
            <a:spLocks noGrp="1"/>
          </p:cNvSpPr>
          <p:nvPr>
            <p:ph type="title"/>
          </p:nvPr>
        </p:nvSpPr>
        <p:spPr>
          <a:xfrm>
            <a:off x="270164" y="1"/>
            <a:ext cx="11556075" cy="1926335"/>
          </a:xfrm>
        </p:spPr>
        <p:txBody>
          <a:bodyPr>
            <a:normAutofit/>
          </a:bodyPr>
          <a:lstStyle/>
          <a:p>
            <a:pPr algn="ctr"/>
            <a:r>
              <a:rPr lang="en-US" sz="5400" i="1" dirty="0">
                <a:solidFill>
                  <a:srgbClr val="FF0000"/>
                </a:solidFill>
                <a:latin typeface="Algerian" panose="04020705040A02060702" pitchFamily="82" charset="0"/>
              </a:rPr>
              <a:t>T H A N K  Y O U ! !</a:t>
            </a:r>
            <a:br>
              <a:rPr lang="en-US" sz="5400" i="1" dirty="0">
                <a:solidFill>
                  <a:srgbClr val="FF0000"/>
                </a:solidFill>
                <a:latin typeface="Algerian" panose="04020705040A02060702" pitchFamily="82" charset="0"/>
              </a:rPr>
            </a:br>
            <a:r>
              <a:rPr lang="en-US" sz="6600" i="1" dirty="0">
                <a:solidFill>
                  <a:srgbClr val="FF0000"/>
                </a:solidFill>
                <a:latin typeface="Algerian" panose="04020705040A02060702" pitchFamily="82" charset="0"/>
              </a:rPr>
              <a:t>Questions?</a:t>
            </a:r>
          </a:p>
        </p:txBody>
      </p:sp>
      <p:sp>
        <p:nvSpPr>
          <p:cNvPr id="3" name="Content Placeholder 2">
            <a:extLst>
              <a:ext uri="{FF2B5EF4-FFF2-40B4-BE49-F238E27FC236}">
                <a16:creationId xmlns:a16="http://schemas.microsoft.com/office/drawing/2014/main" id="{D9BF077A-C414-A869-C98C-5F163D8B2DFE}"/>
              </a:ext>
            </a:extLst>
          </p:cNvPr>
          <p:cNvSpPr>
            <a:spLocks noGrp="1"/>
          </p:cNvSpPr>
          <p:nvPr>
            <p:ph idx="1"/>
          </p:nvPr>
        </p:nvSpPr>
        <p:spPr>
          <a:xfrm>
            <a:off x="158496" y="1926336"/>
            <a:ext cx="11853395" cy="4566539"/>
          </a:xfrm>
        </p:spPr>
        <p:txBody>
          <a:bodyPr>
            <a:noAutofit/>
          </a:bodyPr>
          <a:lstStyle/>
          <a:p>
            <a:pPr marL="0" indent="0" algn="ctr">
              <a:buNone/>
            </a:pPr>
            <a:r>
              <a:rPr lang="en-US" sz="4800" dirty="0"/>
              <a:t>Thanks Troy Johnson, Uncle Ralph McDermid, The de Ramel Foundation, MERS</a:t>
            </a:r>
            <a:endParaRPr lang="en-US" sz="4800" i="1" dirty="0">
              <a:solidFill>
                <a:srgbClr val="0070C0"/>
              </a:solidFill>
            </a:endParaRPr>
          </a:p>
          <a:p>
            <a:pPr marL="0" indent="0" algn="ctr">
              <a:buNone/>
            </a:pPr>
            <a:r>
              <a:rPr lang="en-US" sz="4400" i="1" dirty="0">
                <a:solidFill>
                  <a:srgbClr val="0070C0"/>
                </a:solidFill>
                <a:hlinkClick r:id="rId2"/>
              </a:rPr>
              <a:t>www.ericwiberg.com</a:t>
            </a:r>
            <a:r>
              <a:rPr lang="en-US" sz="4400" i="1" dirty="0">
                <a:solidFill>
                  <a:srgbClr val="0070C0"/>
                </a:solidFill>
              </a:rPr>
              <a:t> </a:t>
            </a:r>
          </a:p>
          <a:p>
            <a:pPr marL="0" indent="0" algn="ctr">
              <a:buNone/>
            </a:pPr>
            <a:r>
              <a:rPr lang="en-US" sz="4400" i="1" dirty="0">
                <a:solidFill>
                  <a:srgbClr val="0070C0"/>
                </a:solidFill>
              </a:rPr>
              <a:t>18,000 pages of history</a:t>
            </a:r>
          </a:p>
          <a:p>
            <a:pPr marL="0" indent="0" algn="ctr">
              <a:buNone/>
            </a:pPr>
            <a:r>
              <a:rPr lang="en-US" sz="3600" dirty="0">
                <a:solidFill>
                  <a:srgbClr val="FF0000"/>
                </a:solidFill>
              </a:rPr>
              <a:t>Leads &amp; </a:t>
            </a:r>
            <a:r>
              <a:rPr lang="en-US" sz="3600" dirty="0" err="1">
                <a:solidFill>
                  <a:srgbClr val="FF0000"/>
                </a:solidFill>
              </a:rPr>
              <a:t>sponsorhips</a:t>
            </a:r>
            <a:r>
              <a:rPr lang="en-US" sz="3600" dirty="0">
                <a:solidFill>
                  <a:srgbClr val="FF0000"/>
                </a:solidFill>
              </a:rPr>
              <a:t> welcome at </a:t>
            </a:r>
          </a:p>
          <a:p>
            <a:pPr marL="0" indent="0" algn="ctr">
              <a:buNone/>
            </a:pPr>
            <a:r>
              <a:rPr lang="en-US" sz="4400" i="1" dirty="0">
                <a:hlinkClick r:id="rId3"/>
              </a:rPr>
              <a:t>eric@ericwiberg.com</a:t>
            </a:r>
            <a:endParaRPr lang="en-US" sz="4400" i="1" dirty="0"/>
          </a:p>
        </p:txBody>
      </p:sp>
      <p:sp>
        <p:nvSpPr>
          <p:cNvPr id="4" name="Slide Number Placeholder 3">
            <a:extLst>
              <a:ext uri="{FF2B5EF4-FFF2-40B4-BE49-F238E27FC236}">
                <a16:creationId xmlns:a16="http://schemas.microsoft.com/office/drawing/2014/main" id="{E4DD880B-282A-DB6A-0420-87F79A403667}"/>
              </a:ext>
            </a:extLst>
          </p:cNvPr>
          <p:cNvSpPr>
            <a:spLocks noGrp="1"/>
          </p:cNvSpPr>
          <p:nvPr>
            <p:ph type="sldNum" sz="quarter" idx="12"/>
          </p:nvPr>
        </p:nvSpPr>
        <p:spPr/>
        <p:txBody>
          <a:bodyPr/>
          <a:lstStyle/>
          <a:p>
            <a:fld id="{45EF20E7-344A-4215-952B-C78526E47CCC}" type="slidenum">
              <a:rPr lang="en-US" smtClean="0"/>
              <a:t>25</a:t>
            </a:fld>
            <a:endParaRPr lang="en-US"/>
          </a:p>
        </p:txBody>
      </p:sp>
    </p:spTree>
    <p:extLst>
      <p:ext uri="{BB962C8B-B14F-4D97-AF65-F5344CB8AC3E}">
        <p14:creationId xmlns:p14="http://schemas.microsoft.com/office/powerpoint/2010/main" val="1855703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DCC27-5D75-D253-F507-385BB49F96BC}"/>
              </a:ext>
            </a:extLst>
          </p:cNvPr>
          <p:cNvSpPr>
            <a:spLocks noGrp="1"/>
          </p:cNvSpPr>
          <p:nvPr>
            <p:ph type="title"/>
          </p:nvPr>
        </p:nvSpPr>
        <p:spPr>
          <a:xfrm>
            <a:off x="838200" y="365125"/>
            <a:ext cx="10515600" cy="756539"/>
          </a:xfrm>
        </p:spPr>
        <p:txBody>
          <a:bodyPr>
            <a:normAutofit fontScale="90000"/>
          </a:bodyPr>
          <a:lstStyle/>
          <a:p>
            <a:r>
              <a:rPr lang="en-US" i="1" dirty="0"/>
              <a:t>Infanta’</a:t>
            </a:r>
            <a:r>
              <a:rPr lang="en-US" dirty="0"/>
              <a:t>s Other Guns: Ottumwa Iowa &amp; Bahamas</a:t>
            </a:r>
          </a:p>
        </p:txBody>
      </p:sp>
      <p:sp>
        <p:nvSpPr>
          <p:cNvPr id="4" name="Slide Number Placeholder 3">
            <a:extLst>
              <a:ext uri="{FF2B5EF4-FFF2-40B4-BE49-F238E27FC236}">
                <a16:creationId xmlns:a16="http://schemas.microsoft.com/office/drawing/2014/main" id="{3472C0C2-BA1A-5455-FDE3-E9D9A06D20A7}"/>
              </a:ext>
            </a:extLst>
          </p:cNvPr>
          <p:cNvSpPr>
            <a:spLocks noGrp="1"/>
          </p:cNvSpPr>
          <p:nvPr>
            <p:ph type="sldNum" sz="quarter" idx="12"/>
          </p:nvPr>
        </p:nvSpPr>
        <p:spPr/>
        <p:txBody>
          <a:bodyPr/>
          <a:lstStyle/>
          <a:p>
            <a:fld id="{45EF20E7-344A-4215-952B-C78526E47CCC}" type="slidenum">
              <a:rPr lang="en-US" smtClean="0"/>
              <a:t>3</a:t>
            </a:fld>
            <a:endParaRPr lang="en-US"/>
          </a:p>
        </p:txBody>
      </p:sp>
      <p:pic>
        <p:nvPicPr>
          <p:cNvPr id="2050" name="Picture 2" descr="Gun from the Spanish Cruiser Infanta Maria Teresa in Ottumwa, Iowa">
            <a:extLst>
              <a:ext uri="{FF2B5EF4-FFF2-40B4-BE49-F238E27FC236}">
                <a16:creationId xmlns:a16="http://schemas.microsoft.com/office/drawing/2014/main" id="{ACA242EE-28ED-3758-69CB-BC2598CCB21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5298" y="1121664"/>
            <a:ext cx="4820602" cy="47670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CD8B4F1-2AC6-87B6-4B2A-A784B40E78AB}"/>
              </a:ext>
            </a:extLst>
          </p:cNvPr>
          <p:cNvPicPr>
            <a:picLocks noChangeAspect="1"/>
          </p:cNvPicPr>
          <p:nvPr/>
        </p:nvPicPr>
        <p:blipFill>
          <a:blip r:embed="rId3"/>
          <a:srcRect r="37959"/>
          <a:stretch>
            <a:fillRect/>
          </a:stretch>
        </p:blipFill>
        <p:spPr>
          <a:xfrm>
            <a:off x="5362939" y="1121664"/>
            <a:ext cx="5967453" cy="4767040"/>
          </a:xfrm>
          <a:prstGeom prst="rect">
            <a:avLst/>
          </a:prstGeom>
        </p:spPr>
      </p:pic>
    </p:spTree>
    <p:extLst>
      <p:ext uri="{BB962C8B-B14F-4D97-AF65-F5344CB8AC3E}">
        <p14:creationId xmlns:p14="http://schemas.microsoft.com/office/powerpoint/2010/main" val="2905507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8C7E1-95E6-5144-8218-7B0CF42FA0B0}"/>
              </a:ext>
            </a:extLst>
          </p:cNvPr>
          <p:cNvSpPr>
            <a:spLocks noGrp="1"/>
          </p:cNvSpPr>
          <p:nvPr>
            <p:ph type="title"/>
          </p:nvPr>
        </p:nvSpPr>
        <p:spPr>
          <a:xfrm>
            <a:off x="580912" y="136525"/>
            <a:ext cx="10772887" cy="1712119"/>
          </a:xfrm>
        </p:spPr>
        <p:txBody>
          <a:bodyPr>
            <a:normAutofit fontScale="90000"/>
          </a:bodyPr>
          <a:lstStyle/>
          <a:p>
            <a:pPr algn="ctr"/>
            <a:r>
              <a:rPr lang="en-US" b="1" dirty="0">
                <a:solidFill>
                  <a:srgbClr val="000000"/>
                </a:solidFill>
                <a:highlight>
                  <a:srgbClr val="FFFFFF"/>
                </a:highlight>
                <a:latin typeface="Perpetua Titling MT" panose="02020502060505020804" pitchFamily="18" charset="0"/>
              </a:rPr>
              <a:t>German </a:t>
            </a:r>
            <a:r>
              <a:rPr lang="en-US" b="1" dirty="0" err="1">
                <a:solidFill>
                  <a:srgbClr val="000000"/>
                </a:solidFill>
                <a:highlight>
                  <a:srgbClr val="FFFFFF"/>
                </a:highlight>
                <a:latin typeface="Perpetua Titling MT" panose="02020502060505020804" pitchFamily="18" charset="0"/>
              </a:rPr>
              <a:t>u-boat</a:t>
            </a:r>
            <a:r>
              <a:rPr lang="en-US" b="1" dirty="0">
                <a:solidFill>
                  <a:srgbClr val="000000"/>
                </a:solidFill>
                <a:highlight>
                  <a:srgbClr val="FFFFFF"/>
                </a:highlight>
                <a:latin typeface="Perpetua Titling MT" panose="02020502060505020804" pitchFamily="18" charset="0"/>
              </a:rPr>
              <a:t> </a:t>
            </a:r>
            <a:r>
              <a:rPr lang="en-US" b="1" i="1" dirty="0">
                <a:solidFill>
                  <a:srgbClr val="000000"/>
                </a:solidFill>
                <a:highlight>
                  <a:srgbClr val="FFFFFF"/>
                </a:highlight>
                <a:latin typeface="Perpetua Titling MT" panose="02020502060505020804" pitchFamily="18" charset="0"/>
              </a:rPr>
              <a:t>Deutschland</a:t>
            </a:r>
            <a:r>
              <a:rPr lang="en-US" b="1" dirty="0">
                <a:solidFill>
                  <a:srgbClr val="000000"/>
                </a:solidFill>
                <a:highlight>
                  <a:srgbClr val="FFFFFF"/>
                </a:highlight>
                <a:latin typeface="Perpetua Titling MT" panose="02020502060505020804" pitchFamily="18" charset="0"/>
              </a:rPr>
              <a:t> &amp; </a:t>
            </a:r>
            <a:br>
              <a:rPr lang="en-US" b="1" dirty="0">
                <a:solidFill>
                  <a:srgbClr val="000000"/>
                </a:solidFill>
                <a:highlight>
                  <a:srgbClr val="FFFFFF"/>
                </a:highlight>
                <a:latin typeface="Perpetua Titling MT" panose="02020502060505020804" pitchFamily="18" charset="0"/>
              </a:rPr>
            </a:br>
            <a:r>
              <a:rPr lang="en-US" b="1" dirty="0">
                <a:solidFill>
                  <a:srgbClr val="000000"/>
                </a:solidFill>
                <a:highlight>
                  <a:srgbClr val="FFFFFF"/>
                </a:highlight>
                <a:latin typeface="Perpetua Titling MT" panose="02020502060505020804" pitchFamily="18" charset="0"/>
              </a:rPr>
              <a:t>long island sound World War I</a:t>
            </a:r>
            <a:endParaRPr lang="en-US" dirty="0"/>
          </a:p>
        </p:txBody>
      </p:sp>
      <p:sp>
        <p:nvSpPr>
          <p:cNvPr id="4" name="Slide Number Placeholder 3">
            <a:extLst>
              <a:ext uri="{FF2B5EF4-FFF2-40B4-BE49-F238E27FC236}">
                <a16:creationId xmlns:a16="http://schemas.microsoft.com/office/drawing/2014/main" id="{B32CEAD9-898E-63D2-52A3-30853ED90825}"/>
              </a:ext>
            </a:extLst>
          </p:cNvPr>
          <p:cNvSpPr>
            <a:spLocks noGrp="1"/>
          </p:cNvSpPr>
          <p:nvPr>
            <p:ph type="sldNum" sz="quarter" idx="12"/>
          </p:nvPr>
        </p:nvSpPr>
        <p:spPr/>
        <p:txBody>
          <a:bodyPr/>
          <a:lstStyle/>
          <a:p>
            <a:fld id="{45EF20E7-344A-4215-952B-C78526E47CCC}" type="slidenum">
              <a:rPr lang="en-US" smtClean="0"/>
              <a:t>4</a:t>
            </a:fld>
            <a:endParaRPr lang="en-US"/>
          </a:p>
        </p:txBody>
      </p:sp>
      <p:pic>
        <p:nvPicPr>
          <p:cNvPr id="6" name="Picture 2" descr="U-155 (formerly Deutschland) on display in London shorty after the  Armistice. [885 × 625] : r/WarshipPorn">
            <a:extLst>
              <a:ext uri="{FF2B5EF4-FFF2-40B4-BE49-F238E27FC236}">
                <a16:creationId xmlns:a16="http://schemas.microsoft.com/office/drawing/2014/main" id="{AF4C66CB-F64D-900E-C286-CAAD1E8BDCB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05721" y="1626026"/>
            <a:ext cx="7214795" cy="509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4669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2A04DE4-A8F0-FCBE-5CCB-64FE5E324EB5}"/>
              </a:ext>
            </a:extLst>
          </p:cNvPr>
          <p:cNvSpPr>
            <a:spLocks noGrp="1"/>
          </p:cNvSpPr>
          <p:nvPr>
            <p:ph type="sldNum" sz="quarter" idx="12"/>
          </p:nvPr>
        </p:nvSpPr>
        <p:spPr/>
        <p:txBody>
          <a:bodyPr/>
          <a:lstStyle/>
          <a:p>
            <a:fld id="{45EF20E7-344A-4215-952B-C78526E47CCC}" type="slidenum">
              <a:rPr lang="en-US" smtClean="0"/>
              <a:t>5</a:t>
            </a:fld>
            <a:endParaRPr lang="en-US"/>
          </a:p>
        </p:txBody>
      </p:sp>
      <p:sp>
        <p:nvSpPr>
          <p:cNvPr id="3" name="Content Placeholder 2">
            <a:extLst>
              <a:ext uri="{FF2B5EF4-FFF2-40B4-BE49-F238E27FC236}">
                <a16:creationId xmlns:a16="http://schemas.microsoft.com/office/drawing/2014/main" id="{0680B251-0322-DD18-41AF-EBBA378498B7}"/>
              </a:ext>
            </a:extLst>
          </p:cNvPr>
          <p:cNvSpPr>
            <a:spLocks noGrp="1"/>
          </p:cNvSpPr>
          <p:nvPr>
            <p:ph idx="1"/>
          </p:nvPr>
        </p:nvSpPr>
        <p:spPr>
          <a:xfrm>
            <a:off x="129092" y="279700"/>
            <a:ext cx="11706153" cy="6152274"/>
          </a:xfrm>
        </p:spPr>
        <p:txBody>
          <a:bodyPr>
            <a:normAutofit fontScale="92500" lnSpcReduction="10000"/>
          </a:bodyPr>
          <a:lstStyle/>
          <a:p>
            <a:pPr marL="0" indent="0">
              <a:buNone/>
            </a:pPr>
            <a:r>
              <a:rPr lang="en-US" dirty="0"/>
              <a:t>Privately-funded German cargo submarines </a:t>
            </a:r>
            <a:r>
              <a:rPr lang="en-US" i="1" dirty="0"/>
              <a:t>Deutschland</a:t>
            </a:r>
            <a:r>
              <a:rPr lang="en-US" dirty="0"/>
              <a:t> and </a:t>
            </a:r>
            <a:r>
              <a:rPr lang="en-US" i="1" dirty="0"/>
              <a:t>Bremen</a:t>
            </a:r>
            <a:r>
              <a:rPr lang="en-US" dirty="0"/>
              <a:t> traded in Baltimore and New London. </a:t>
            </a:r>
          </a:p>
          <a:p>
            <a:pPr marL="0" indent="0">
              <a:buNone/>
            </a:pPr>
            <a:r>
              <a:rPr lang="en-US" dirty="0"/>
              <a:t>Hapag-Lloyd and Deutsche Bank funded the expeditions, to bypass the blockade</a:t>
            </a:r>
          </a:p>
          <a:p>
            <a:pPr marL="0" indent="0">
              <a:buNone/>
            </a:pPr>
            <a:r>
              <a:rPr lang="en-US" i="1" dirty="0"/>
              <a:t>Deutschland </a:t>
            </a:r>
            <a:r>
              <a:rPr lang="en-US" dirty="0"/>
              <a:t>carried a mixed cargo valued at $17.5 million, or several times the cost </a:t>
            </a:r>
          </a:p>
          <a:p>
            <a:pPr marL="0" indent="0">
              <a:buNone/>
            </a:pPr>
            <a:r>
              <a:rPr lang="en-US" dirty="0"/>
              <a:t>she called at New London with $.25 billion worth of gems, securities, and medicines</a:t>
            </a:r>
          </a:p>
          <a:p>
            <a:pPr marL="0" indent="0">
              <a:buNone/>
            </a:pPr>
            <a:r>
              <a:rPr lang="en-US" dirty="0"/>
              <a:t>Sank US tug-boat </a:t>
            </a:r>
            <a:r>
              <a:rPr lang="en-US" i="1" dirty="0"/>
              <a:t>T. A. Scott, Jr.</a:t>
            </a:r>
            <a:r>
              <a:rPr lang="en-US" dirty="0"/>
              <a:t>, killing all five officers and men, on Nov. 16, 1916</a:t>
            </a:r>
          </a:p>
          <a:p>
            <a:pPr marL="0" indent="0">
              <a:buNone/>
            </a:pPr>
            <a:r>
              <a:rPr lang="en-US" dirty="0"/>
              <a:t>U-53 visited the US Navy base in Newport on 7 Oct. 1916</a:t>
            </a:r>
          </a:p>
          <a:p>
            <a:pPr marL="0" indent="0">
              <a:buNone/>
            </a:pPr>
            <a:r>
              <a:rPr lang="en-US" dirty="0"/>
              <a:t>Left,  sank 4 Allied ships  off Nantucket,  causing Canadian &amp; British navy to race there</a:t>
            </a:r>
          </a:p>
          <a:p>
            <a:pPr marL="0" indent="0">
              <a:buNone/>
            </a:pPr>
            <a:r>
              <a:rPr lang="en-US" dirty="0"/>
              <a:t>only ending when the British ship </a:t>
            </a:r>
            <a:r>
              <a:rPr lang="en-US" i="1" dirty="0"/>
              <a:t>Stephano</a:t>
            </a:r>
            <a:r>
              <a:rPr lang="en-US" dirty="0"/>
              <a:t> was stopped and searched and “….the gathering American destroyers took off its crew and passengers,” enabling the Germans to then sink her.</a:t>
            </a:r>
            <a:r>
              <a:rPr lang="en-US" baseline="30000" dirty="0"/>
              <a:t>  </a:t>
            </a:r>
            <a:endParaRPr lang="en-US" dirty="0"/>
          </a:p>
          <a:p>
            <a:pPr marL="0" indent="0">
              <a:buNone/>
            </a:pPr>
            <a:r>
              <a:rPr lang="en-US" i="1" dirty="0"/>
              <a:t>Deutschland</a:t>
            </a:r>
            <a:r>
              <a:rPr lang="en-US" dirty="0"/>
              <a:t> was repaired in New London, and returned to Germany with at least six-and-a-half tons of silver bullion </a:t>
            </a:r>
          </a:p>
          <a:p>
            <a:pPr marL="0" indent="0">
              <a:buNone/>
            </a:pPr>
            <a:r>
              <a:rPr lang="en-US" i="1" dirty="0"/>
              <a:t>Deutschland </a:t>
            </a:r>
            <a:r>
              <a:rPr lang="en-US" dirty="0"/>
              <a:t>joined Imperial German Navy as SM U-155 sank 42 Allied ships </a:t>
            </a:r>
          </a:p>
          <a:p>
            <a:pPr marL="0" indent="0">
              <a:buNone/>
            </a:pPr>
            <a:r>
              <a:rPr lang="en-US" dirty="0"/>
              <a:t>survived the war, cut telegraph cables at St. John’s, patrolled Nantucket in Sept. 1918.</a:t>
            </a:r>
          </a:p>
        </p:txBody>
      </p:sp>
    </p:spTree>
    <p:extLst>
      <p:ext uri="{BB962C8B-B14F-4D97-AF65-F5344CB8AC3E}">
        <p14:creationId xmlns:p14="http://schemas.microsoft.com/office/powerpoint/2010/main" val="4136610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88D91-4844-1A01-5D71-EE5925E2AC32}"/>
              </a:ext>
            </a:extLst>
          </p:cNvPr>
          <p:cNvSpPr>
            <a:spLocks noGrp="1"/>
          </p:cNvSpPr>
          <p:nvPr>
            <p:ph type="title"/>
          </p:nvPr>
        </p:nvSpPr>
        <p:spPr>
          <a:xfrm>
            <a:off x="727364" y="0"/>
            <a:ext cx="10626436" cy="997528"/>
          </a:xfrm>
        </p:spPr>
        <p:txBody>
          <a:bodyPr/>
          <a:lstStyle/>
          <a:p>
            <a:pPr algn="ctr"/>
            <a:r>
              <a:rPr lang="en-US" dirty="0"/>
              <a:t>U-155 Deutschland</a:t>
            </a:r>
          </a:p>
        </p:txBody>
      </p:sp>
      <p:sp>
        <p:nvSpPr>
          <p:cNvPr id="3" name="Content Placeholder 2">
            <a:extLst>
              <a:ext uri="{FF2B5EF4-FFF2-40B4-BE49-F238E27FC236}">
                <a16:creationId xmlns:a16="http://schemas.microsoft.com/office/drawing/2014/main" id="{250452D0-8881-07E1-11EB-77830F9BEAC3}"/>
              </a:ext>
            </a:extLst>
          </p:cNvPr>
          <p:cNvSpPr>
            <a:spLocks noGrp="1"/>
          </p:cNvSpPr>
          <p:nvPr>
            <p:ph idx="1"/>
          </p:nvPr>
        </p:nvSpPr>
        <p:spPr>
          <a:xfrm>
            <a:off x="166255" y="997528"/>
            <a:ext cx="11845636" cy="5507181"/>
          </a:xfrm>
        </p:spPr>
        <p:txBody>
          <a:bodyPr>
            <a:noAutofit/>
          </a:bodyPr>
          <a:lstStyle/>
          <a:p>
            <a:pPr marL="0" indent="0">
              <a:buNone/>
            </a:pPr>
            <a:r>
              <a:rPr lang="en-US" dirty="0"/>
              <a:t>     </a:t>
            </a:r>
            <a:endParaRPr lang="en-US" sz="3200" dirty="0"/>
          </a:p>
        </p:txBody>
      </p:sp>
      <p:sp>
        <p:nvSpPr>
          <p:cNvPr id="4" name="Slide Number Placeholder 3">
            <a:extLst>
              <a:ext uri="{FF2B5EF4-FFF2-40B4-BE49-F238E27FC236}">
                <a16:creationId xmlns:a16="http://schemas.microsoft.com/office/drawing/2014/main" id="{BFF06DB4-6BA6-C57F-9A34-73B1225A37B3}"/>
              </a:ext>
            </a:extLst>
          </p:cNvPr>
          <p:cNvSpPr>
            <a:spLocks noGrp="1"/>
          </p:cNvSpPr>
          <p:nvPr>
            <p:ph type="sldNum" sz="quarter" idx="12"/>
          </p:nvPr>
        </p:nvSpPr>
        <p:spPr/>
        <p:txBody>
          <a:bodyPr/>
          <a:lstStyle/>
          <a:p>
            <a:fld id="{45EF20E7-344A-4215-952B-C78526E47CCC}" type="slidenum">
              <a:rPr lang="en-US" smtClean="0"/>
              <a:t>6</a:t>
            </a:fld>
            <a:endParaRPr lang="en-US"/>
          </a:p>
        </p:txBody>
      </p:sp>
      <p:sp>
        <p:nvSpPr>
          <p:cNvPr id="5" name="AutoShape 2" descr="Germany (submerged cargo ship) - NamuWiki">
            <a:extLst>
              <a:ext uri="{FF2B5EF4-FFF2-40B4-BE49-F238E27FC236}">
                <a16:creationId xmlns:a16="http://schemas.microsoft.com/office/drawing/2014/main" id="{46B1CD64-AF49-6877-5AAA-9F6E257C40B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a:extLst>
              <a:ext uri="{FF2B5EF4-FFF2-40B4-BE49-F238E27FC236}">
                <a16:creationId xmlns:a16="http://schemas.microsoft.com/office/drawing/2014/main" id="{1536C037-F07E-83D0-5CD9-BFEE6CC2AD6C}"/>
              </a:ext>
            </a:extLst>
          </p:cNvPr>
          <p:cNvPicPr>
            <a:picLocks noChangeAspect="1"/>
          </p:cNvPicPr>
          <p:nvPr/>
        </p:nvPicPr>
        <p:blipFill>
          <a:blip r:embed="rId2"/>
          <a:srcRect t="8552" b="6505"/>
          <a:stretch>
            <a:fillRect/>
          </a:stretch>
        </p:blipFill>
        <p:spPr>
          <a:xfrm>
            <a:off x="1174172" y="780762"/>
            <a:ext cx="9538855" cy="5539897"/>
          </a:xfrm>
          <a:prstGeom prst="rect">
            <a:avLst/>
          </a:prstGeom>
        </p:spPr>
      </p:pic>
    </p:spTree>
    <p:extLst>
      <p:ext uri="{BB962C8B-B14F-4D97-AF65-F5344CB8AC3E}">
        <p14:creationId xmlns:p14="http://schemas.microsoft.com/office/powerpoint/2010/main" val="2522670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381735" cy="450421"/>
          </a:xfrm>
        </p:spPr>
        <p:txBody>
          <a:bodyPr>
            <a:normAutofit fontScale="90000"/>
          </a:bodyPr>
          <a:lstStyle/>
          <a:p>
            <a:pPr algn="ctr"/>
            <a:r>
              <a:rPr lang="en-US" dirty="0"/>
              <a:t>U-Boat Deutschland Overview</a:t>
            </a:r>
          </a:p>
        </p:txBody>
      </p:sp>
      <p:sp>
        <p:nvSpPr>
          <p:cNvPr id="4" name="Slide Number Placeholder 3"/>
          <p:cNvSpPr>
            <a:spLocks noGrp="1"/>
          </p:cNvSpPr>
          <p:nvPr>
            <p:ph type="sldNum" sz="quarter" idx="12"/>
          </p:nvPr>
        </p:nvSpPr>
        <p:spPr/>
        <p:txBody>
          <a:bodyPr/>
          <a:lstStyle/>
          <a:p>
            <a:fld id="{45EF20E7-344A-4215-952B-C78526E47CCC}" type="slidenum">
              <a:rPr lang="en-US" smtClean="0"/>
              <a:t>7</a:t>
            </a:fld>
            <a:endParaRPr lang="en-US"/>
          </a:p>
        </p:txBody>
      </p:sp>
      <p:sp>
        <p:nvSpPr>
          <p:cNvPr id="10" name="Content Placeholder 9">
            <a:extLst>
              <a:ext uri="{FF2B5EF4-FFF2-40B4-BE49-F238E27FC236}">
                <a16:creationId xmlns:a16="http://schemas.microsoft.com/office/drawing/2014/main" id="{A11EF2BF-B56F-3E82-E1DC-63BB8DBA4166}"/>
              </a:ext>
            </a:extLst>
          </p:cNvPr>
          <p:cNvSpPr>
            <a:spLocks noGrp="1"/>
          </p:cNvSpPr>
          <p:nvPr>
            <p:ph idx="1"/>
          </p:nvPr>
        </p:nvSpPr>
        <p:spPr>
          <a:xfrm>
            <a:off x="519545" y="1028700"/>
            <a:ext cx="10834255" cy="5195455"/>
          </a:xfrm>
        </p:spPr>
        <p:txBody>
          <a:bodyPr>
            <a:normAutofit/>
          </a:bodyPr>
          <a:lstStyle/>
          <a:p>
            <a:pPr marL="0" indent="0">
              <a:buNone/>
            </a:pPr>
            <a:r>
              <a:rPr lang="en-US" sz="3200" i="1" dirty="0"/>
              <a:t>Deutschland</a:t>
            </a:r>
            <a:r>
              <a:rPr lang="en-US" sz="3200" dirty="0"/>
              <a:t> was the only successful unarmed sub</a:t>
            </a:r>
          </a:p>
          <a:p>
            <a:pPr marL="0" indent="0">
              <a:buNone/>
            </a:pPr>
            <a:r>
              <a:rPr lang="en-US" sz="3200" i="1" dirty="0"/>
              <a:t>U-155</a:t>
            </a:r>
            <a:r>
              <a:rPr lang="en-US" sz="3200" dirty="0"/>
              <a:t>, armed with 6 torpedo tubes, fore/aft, 2 guns on deck. </a:t>
            </a:r>
          </a:p>
          <a:p>
            <a:pPr marL="0" indent="0">
              <a:buNone/>
            </a:pPr>
            <a:r>
              <a:rPr lang="en-US" sz="3200" dirty="0"/>
              <a:t>Often U-boats only submerged for stealth and speed</a:t>
            </a:r>
          </a:p>
          <a:p>
            <a:pPr marL="0" indent="0">
              <a:buNone/>
            </a:pPr>
            <a:r>
              <a:rPr lang="en-US" sz="3200" i="1" dirty="0"/>
              <a:t>U-155</a:t>
            </a:r>
            <a:r>
              <a:rPr lang="en-US" sz="3200" dirty="0"/>
              <a:t> raided June 1917 to Oct. 1918, sinking 120,434 gross registered tons of shipping and damaging 9,080 more. </a:t>
            </a:r>
          </a:p>
          <a:p>
            <a:pPr marL="0" indent="0">
              <a:buNone/>
            </a:pPr>
            <a:r>
              <a:rPr lang="en-US" sz="3200" dirty="0"/>
              <a:t>Overall in WWI it is estimated that the German navy attacked or sank c.5,500 Allied ships of 30% of the world fleet at c.12 million tons plus 100 Allied warships in WWI.</a:t>
            </a:r>
          </a:p>
        </p:txBody>
      </p:sp>
    </p:spTree>
    <p:extLst>
      <p:ext uri="{BB962C8B-B14F-4D97-AF65-F5344CB8AC3E}">
        <p14:creationId xmlns:p14="http://schemas.microsoft.com/office/powerpoint/2010/main" val="2807306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C3182-C3CE-EC66-A3AB-B19D424DE8C5}"/>
              </a:ext>
            </a:extLst>
          </p:cNvPr>
          <p:cNvSpPr>
            <a:spLocks noGrp="1"/>
          </p:cNvSpPr>
          <p:nvPr>
            <p:ph type="title"/>
          </p:nvPr>
        </p:nvSpPr>
        <p:spPr>
          <a:xfrm>
            <a:off x="374073" y="-124691"/>
            <a:ext cx="10577945" cy="654627"/>
          </a:xfrm>
        </p:spPr>
        <p:txBody>
          <a:bodyPr>
            <a:normAutofit fontScale="90000"/>
          </a:bodyPr>
          <a:lstStyle/>
          <a:p>
            <a:pPr algn="ctr"/>
            <a:r>
              <a:rPr lang="en-US" dirty="0"/>
              <a:t>Collision with Tug in CT Waters</a:t>
            </a:r>
          </a:p>
        </p:txBody>
      </p:sp>
      <p:sp>
        <p:nvSpPr>
          <p:cNvPr id="4" name="Slide Number Placeholder 3">
            <a:extLst>
              <a:ext uri="{FF2B5EF4-FFF2-40B4-BE49-F238E27FC236}">
                <a16:creationId xmlns:a16="http://schemas.microsoft.com/office/drawing/2014/main" id="{0F75676E-2BCC-BCF9-C874-2A97723BB6D6}"/>
              </a:ext>
            </a:extLst>
          </p:cNvPr>
          <p:cNvSpPr>
            <a:spLocks noGrp="1"/>
          </p:cNvSpPr>
          <p:nvPr>
            <p:ph type="sldNum" sz="quarter" idx="12"/>
          </p:nvPr>
        </p:nvSpPr>
        <p:spPr/>
        <p:txBody>
          <a:bodyPr/>
          <a:lstStyle/>
          <a:p>
            <a:fld id="{45EF20E7-344A-4215-952B-C78526E47CCC}" type="slidenum">
              <a:rPr lang="en-US" smtClean="0"/>
              <a:t>8</a:t>
            </a:fld>
            <a:endParaRPr lang="en-US"/>
          </a:p>
        </p:txBody>
      </p:sp>
      <p:pic>
        <p:nvPicPr>
          <p:cNvPr id="8194" name="Picture 2" descr="VISIT VIRTUAL DOCKYARD SITE">
            <a:extLst>
              <a:ext uri="{FF2B5EF4-FFF2-40B4-BE49-F238E27FC236}">
                <a16:creationId xmlns:a16="http://schemas.microsoft.com/office/drawing/2014/main" id="{2C6B749E-EBF2-5398-F0CD-8C3605E6A3E1}"/>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876003" y="3706738"/>
            <a:ext cx="5000439" cy="264961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DD3FD36-B778-8C95-A8B6-301C7CE34F5A}"/>
              </a:ext>
            </a:extLst>
          </p:cNvPr>
          <p:cNvSpPr txBox="1"/>
          <p:nvPr/>
        </p:nvSpPr>
        <p:spPr>
          <a:xfrm>
            <a:off x="374073" y="419549"/>
            <a:ext cx="11502369" cy="4154984"/>
          </a:xfrm>
          <a:prstGeom prst="rect">
            <a:avLst/>
          </a:prstGeom>
          <a:noFill/>
        </p:spPr>
        <p:txBody>
          <a:bodyPr wrap="square">
            <a:spAutoFit/>
          </a:bodyPr>
          <a:lstStyle/>
          <a:p>
            <a:pPr algn="l">
              <a:buNone/>
            </a:pPr>
            <a:r>
              <a:rPr lang="en-US" sz="2400" i="0" dirty="0">
                <a:solidFill>
                  <a:srgbClr val="000000"/>
                </a:solidFill>
                <a:effectLst/>
                <a:latin typeface="Times New Roman, Times, serif"/>
              </a:rPr>
              <a:t>On 17 Nov. 1916 </a:t>
            </a:r>
            <a:r>
              <a:rPr lang="en-US" sz="2400" i="1" dirty="0">
                <a:solidFill>
                  <a:srgbClr val="000000"/>
                </a:solidFill>
                <a:effectLst/>
                <a:latin typeface="Times New Roman, Times, serif"/>
              </a:rPr>
              <a:t>Deutschland</a:t>
            </a:r>
            <a:r>
              <a:rPr lang="en-US" sz="2400" i="0" dirty="0">
                <a:solidFill>
                  <a:srgbClr val="000000"/>
                </a:solidFill>
                <a:effectLst/>
                <a:latin typeface="Times New Roman, Times, serif"/>
              </a:rPr>
              <a:t> accidentally rammed</a:t>
            </a:r>
            <a:r>
              <a:rPr lang="en-US" sz="2400" dirty="0">
                <a:solidFill>
                  <a:srgbClr val="000000"/>
                </a:solidFill>
                <a:latin typeface="Times New Roman, Times, serif"/>
              </a:rPr>
              <a:t> tug </a:t>
            </a:r>
            <a:r>
              <a:rPr lang="en-US" sz="2400" i="1" dirty="0">
                <a:solidFill>
                  <a:srgbClr val="000000"/>
                </a:solidFill>
                <a:effectLst/>
                <a:latin typeface="Times New Roman, Times, serif"/>
              </a:rPr>
              <a:t>T. A. Scott, Jr.</a:t>
            </a:r>
          </a:p>
          <a:p>
            <a:endParaRPr lang="en-US" sz="2400" i="1" dirty="0">
              <a:solidFill>
                <a:srgbClr val="000000"/>
              </a:solidFill>
              <a:latin typeface="Times New Roman, Times, serif"/>
            </a:endParaRPr>
          </a:p>
          <a:p>
            <a:r>
              <a:rPr lang="en-US" sz="2400" i="1" dirty="0">
                <a:solidFill>
                  <a:srgbClr val="000000"/>
                </a:solidFill>
                <a:latin typeface="Times New Roman, Times, serif"/>
              </a:rPr>
              <a:t>T. A. Scott, Jr., </a:t>
            </a:r>
            <a:r>
              <a:rPr lang="en-US" sz="2400" i="0" dirty="0">
                <a:solidFill>
                  <a:srgbClr val="000000"/>
                </a:solidFill>
                <a:effectLst/>
                <a:latin typeface="Times New Roman, Times, serif"/>
              </a:rPr>
              <a:t>sank immediately with the loss of her entire crew of five. </a:t>
            </a:r>
          </a:p>
          <a:p>
            <a:pPr algn="l">
              <a:buNone/>
            </a:pPr>
            <a:endParaRPr lang="en-US" sz="2400" dirty="0">
              <a:solidFill>
                <a:srgbClr val="000000"/>
              </a:solidFill>
              <a:latin typeface="Times New Roman, Times, serif"/>
            </a:endParaRPr>
          </a:p>
          <a:p>
            <a:pPr algn="l">
              <a:buNone/>
            </a:pPr>
            <a:r>
              <a:rPr lang="en-US" sz="2400" i="1" dirty="0">
                <a:solidFill>
                  <a:srgbClr val="000000"/>
                </a:solidFill>
                <a:effectLst/>
                <a:latin typeface="Times New Roman, Times, serif"/>
              </a:rPr>
              <a:t>Deutschland</a:t>
            </a:r>
            <a:r>
              <a:rPr lang="en-US" sz="2400" i="0" dirty="0">
                <a:solidFill>
                  <a:srgbClr val="000000"/>
                </a:solidFill>
                <a:effectLst/>
                <a:latin typeface="Times New Roman, Times, serif"/>
              </a:rPr>
              <a:t>'s bow was damaged, returned to New London for repairs, delayed a week: cargo that included 6.5 tons of silver bullion.</a:t>
            </a:r>
          </a:p>
          <a:p>
            <a:pPr algn="l">
              <a:buNone/>
            </a:pPr>
            <a:endParaRPr lang="en-US" sz="2400" i="0" dirty="0">
              <a:solidFill>
                <a:srgbClr val="000000"/>
              </a:solidFill>
              <a:effectLst/>
              <a:latin typeface="Times New Roman" panose="02020603050405020304" pitchFamily="18" charset="0"/>
            </a:endParaRPr>
          </a:p>
          <a:p>
            <a:pPr algn="l">
              <a:buNone/>
            </a:pPr>
            <a:r>
              <a:rPr lang="en-US" sz="2400" i="0" dirty="0">
                <a:solidFill>
                  <a:srgbClr val="000000"/>
                </a:solidFill>
                <a:effectLst/>
                <a:latin typeface="Times New Roman, Times, serif"/>
              </a:rPr>
              <a:t>Capt. Paul König wrote </a:t>
            </a:r>
            <a:r>
              <a:rPr lang="en-US" sz="2400" i="1" dirty="0">
                <a:solidFill>
                  <a:srgbClr val="000000"/>
                </a:solidFill>
                <a:effectLst/>
                <a:latin typeface="Times New Roman, Times, serif"/>
              </a:rPr>
              <a:t>Voyage of the Deutschland, the First Merchant Submarine, i</a:t>
            </a:r>
            <a:r>
              <a:rPr lang="en-US" sz="2400" i="0" dirty="0">
                <a:solidFill>
                  <a:srgbClr val="000000"/>
                </a:solidFill>
                <a:effectLst/>
                <a:latin typeface="Times New Roman, Times, serif"/>
              </a:rPr>
              <a:t>ntended to sway public opinion in both Germany and the US. </a:t>
            </a:r>
          </a:p>
          <a:p>
            <a:pPr algn="l">
              <a:buNone/>
            </a:pPr>
            <a:endParaRPr lang="en-US" sz="2400" dirty="0">
              <a:solidFill>
                <a:srgbClr val="000000"/>
              </a:solidFill>
              <a:latin typeface="Times New Roman, Times, serif"/>
            </a:endParaRPr>
          </a:p>
          <a:p>
            <a:pPr algn="l">
              <a:buNone/>
            </a:pPr>
            <a:r>
              <a:rPr lang="en-US" sz="2400" dirty="0">
                <a:solidFill>
                  <a:srgbClr val="000000"/>
                </a:solidFill>
                <a:latin typeface="Times New Roman, Times, serif"/>
              </a:rPr>
              <a:t>3</a:t>
            </a:r>
            <a:r>
              <a:rPr lang="en-US" sz="2400" i="0" dirty="0">
                <a:solidFill>
                  <a:srgbClr val="000000"/>
                </a:solidFill>
                <a:effectLst/>
                <a:latin typeface="Times New Roman, Times, serif"/>
              </a:rPr>
              <a:t>d voyage, planned for Jan. 1917, was aborted.</a:t>
            </a:r>
            <a:endParaRPr lang="en-US" sz="2400" i="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2664907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6FAEF-F7C4-9610-3FBD-5BF9ED8131C6}"/>
              </a:ext>
            </a:extLst>
          </p:cNvPr>
          <p:cNvSpPr>
            <a:spLocks noGrp="1"/>
          </p:cNvSpPr>
          <p:nvPr>
            <p:ph type="title"/>
          </p:nvPr>
        </p:nvSpPr>
        <p:spPr>
          <a:xfrm>
            <a:off x="585788" y="365125"/>
            <a:ext cx="10657176" cy="653184"/>
          </a:xfrm>
        </p:spPr>
        <p:txBody>
          <a:bodyPr>
            <a:normAutofit fontScale="90000"/>
          </a:bodyPr>
          <a:lstStyle/>
          <a:p>
            <a:r>
              <a:rPr lang="en-US" b="1" i="1" dirty="0"/>
              <a:t>D</a:t>
            </a:r>
            <a:r>
              <a:rPr lang="en-US" i="1" dirty="0"/>
              <a:t>eutschland</a:t>
            </a:r>
            <a:r>
              <a:rPr lang="en-US" dirty="0"/>
              <a:t> in Baltimore Harbor</a:t>
            </a:r>
          </a:p>
        </p:txBody>
      </p:sp>
      <p:sp>
        <p:nvSpPr>
          <p:cNvPr id="4" name="Slide Number Placeholder 3">
            <a:extLst>
              <a:ext uri="{FF2B5EF4-FFF2-40B4-BE49-F238E27FC236}">
                <a16:creationId xmlns:a16="http://schemas.microsoft.com/office/drawing/2014/main" id="{44A2EB9F-C47B-48B2-6C88-238115E6783E}"/>
              </a:ext>
            </a:extLst>
          </p:cNvPr>
          <p:cNvSpPr>
            <a:spLocks noGrp="1"/>
          </p:cNvSpPr>
          <p:nvPr>
            <p:ph type="sldNum" sz="quarter" idx="12"/>
          </p:nvPr>
        </p:nvSpPr>
        <p:spPr/>
        <p:txBody>
          <a:bodyPr/>
          <a:lstStyle/>
          <a:p>
            <a:fld id="{45EF20E7-344A-4215-952B-C78526E47CCC}" type="slidenum">
              <a:rPr lang="en-US" smtClean="0"/>
              <a:t>9</a:t>
            </a:fld>
            <a:endParaRPr lang="en-US"/>
          </a:p>
        </p:txBody>
      </p:sp>
      <p:pic>
        <p:nvPicPr>
          <p:cNvPr id="7170" name="Picture 2" descr="undefined">
            <a:extLst>
              <a:ext uri="{FF2B5EF4-FFF2-40B4-BE49-F238E27FC236}">
                <a16:creationId xmlns:a16="http://schemas.microsoft.com/office/drawing/2014/main" id="{D309BD01-AD00-8814-B722-D7CAAAC372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5925" y="934328"/>
            <a:ext cx="7906870" cy="5763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00023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1694</TotalTime>
  <Words>1887</Words>
  <Application>Microsoft Office PowerPoint</Application>
  <PresentationFormat>Widescreen</PresentationFormat>
  <Paragraphs>152</Paragraphs>
  <Slides>25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Times New Roman, Times, serif</vt:lpstr>
      <vt:lpstr>Algerian</vt:lpstr>
      <vt:lpstr>Arial</vt:lpstr>
      <vt:lpstr>Calibri</vt:lpstr>
      <vt:lpstr>Calibri Light</vt:lpstr>
      <vt:lpstr>Cambria</vt:lpstr>
      <vt:lpstr>Perpetua Titling MT</vt:lpstr>
      <vt:lpstr>raleway</vt:lpstr>
      <vt:lpstr>Times New Roman</vt:lpstr>
      <vt:lpstr>Office Theme</vt:lpstr>
      <vt:lpstr>     long island sound in War infanta, Spanish-American war, U-Boats in wwi, WWII </vt:lpstr>
      <vt:lpstr>Spanish American War Trophy Groton CT</vt:lpstr>
      <vt:lpstr>Infanta’s Other Guns: Ottumwa Iowa &amp; Bahamas</vt:lpstr>
      <vt:lpstr>German u-boat Deutschland &amp;  long island sound World War I</vt:lpstr>
      <vt:lpstr>PowerPoint Presentation</vt:lpstr>
      <vt:lpstr>U-155 Deutschland</vt:lpstr>
      <vt:lpstr>U-Boat Deutschland Overview</vt:lpstr>
      <vt:lpstr>Collision with Tug in CT Waters</vt:lpstr>
      <vt:lpstr>Deutschland in Baltimore Harbor</vt:lpstr>
      <vt:lpstr>Overview</vt:lpstr>
      <vt:lpstr>US Navy Manned 6 Captured U-Boats to 1921</vt:lpstr>
      <vt:lpstr>PowerPoint Presentation</vt:lpstr>
      <vt:lpstr>PowerPoint Presentation</vt:lpstr>
      <vt:lpstr> U-Deutschland at Port of Baltimore, 10 July 1916 </vt:lpstr>
      <vt:lpstr>Italian &amp; French Submarines in CT in WWII</vt:lpstr>
      <vt:lpstr>Mattawin, Transit Long Island Sound WWII</vt:lpstr>
      <vt:lpstr>Other Ships Using LI Sound to WWII Fates:</vt:lpstr>
      <vt:lpstr>PowerPoint Presentation</vt:lpstr>
      <vt:lpstr>Mallory of Mystic Owned SS Cherokee, Soviets</vt:lpstr>
      <vt:lpstr>PowerPoint Presentation</vt:lpstr>
      <vt:lpstr>Black Point from Long Island Sound May ‘45</vt:lpstr>
      <vt:lpstr>Many lives of tug: was acquired by Foss Maritime or McAllister Towing. Sadly, she seems to have been little-used as her last US-owner referred to her as the “old girl,” and said her nickname was Pond Prince. The historic workhorse is believed to be either in the sand-mining sector or laid up in the Bahamas under the name Carina</vt:lpstr>
      <vt:lpstr>Carina rediscovered this year (2026) Bahamas</vt:lpstr>
      <vt:lpstr>Tribute to Mentor: Admiral &amp; Professor</vt:lpstr>
      <vt:lpstr>T H A N K  Y O U ! ! Questions?</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U-BOATS IN NEW ENGLAND</dc:title>
  <dc:creator>Eric Wiberg</dc:creator>
  <cp:lastModifiedBy>Eric Wiberg</cp:lastModifiedBy>
  <cp:revision>135</cp:revision>
  <dcterms:created xsi:type="dcterms:W3CDTF">2015-11-07T14:28:18Z</dcterms:created>
  <dcterms:modified xsi:type="dcterms:W3CDTF">2026-03-23T12:12:31Z</dcterms:modified>
</cp:coreProperties>
</file>