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300" r:id="rId3"/>
    <p:sldId id="331" r:id="rId4"/>
    <p:sldId id="340" r:id="rId5"/>
    <p:sldId id="337" r:id="rId6"/>
    <p:sldId id="338" r:id="rId7"/>
    <p:sldId id="339" r:id="rId8"/>
    <p:sldId id="341" r:id="rId9"/>
    <p:sldId id="322" r:id="rId10"/>
    <p:sldId id="320" r:id="rId11"/>
    <p:sldId id="336" r:id="rId12"/>
    <p:sldId id="31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DA52E0-6258-4391-9554-67F92D2794F6}" v="35" dt="2026-04-18T15:27:34.6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014" autoAdjust="0"/>
    <p:restoredTop sz="94660"/>
  </p:normalViewPr>
  <p:slideViewPr>
    <p:cSldViewPr snapToGrid="0">
      <p:cViewPr varScale="1">
        <p:scale>
          <a:sx n="71" d="100"/>
          <a:sy n="71" d="100"/>
        </p:scale>
        <p:origin x="1594" y="28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 Wiberg" userId="6a74648c6ea72cf6" providerId="LiveId" clId="{0071BABD-4F1F-45F7-9B82-1C92CFCE28DF}"/>
    <pc:docChg chg="custSel addSld delSld modSld sldOrd">
      <pc:chgData name="Eric Wiberg" userId="6a74648c6ea72cf6" providerId="LiveId" clId="{0071BABD-4F1F-45F7-9B82-1C92CFCE28DF}" dt="2026-04-18T15:27:39.939" v="347" actId="14100"/>
      <pc:docMkLst>
        <pc:docMk/>
      </pc:docMkLst>
      <pc:sldChg chg="addSp delSp modSp mod">
        <pc:chgData name="Eric Wiberg" userId="6a74648c6ea72cf6" providerId="LiveId" clId="{0071BABD-4F1F-45F7-9B82-1C92CFCE28DF}" dt="2026-04-18T15:16:20.986" v="260" actId="14100"/>
        <pc:sldMkLst>
          <pc:docMk/>
          <pc:sldMk cId="1650487823" sldId="256"/>
        </pc:sldMkLst>
        <pc:spChg chg="mod">
          <ac:chgData name="Eric Wiberg" userId="6a74648c6ea72cf6" providerId="LiveId" clId="{0071BABD-4F1F-45F7-9B82-1C92CFCE28DF}" dt="2026-04-18T15:14:52.705" v="143" actId="20577"/>
          <ac:spMkLst>
            <pc:docMk/>
            <pc:sldMk cId="1650487823" sldId="256"/>
            <ac:spMk id="2" creationId="{00000000-0000-0000-0000-000000000000}"/>
          </ac:spMkLst>
        </pc:spChg>
        <pc:spChg chg="mod">
          <ac:chgData name="Eric Wiberg" userId="6a74648c6ea72cf6" providerId="LiveId" clId="{0071BABD-4F1F-45F7-9B82-1C92CFCE28DF}" dt="2026-04-18T15:15:54.204" v="255" actId="14100"/>
          <ac:spMkLst>
            <pc:docMk/>
            <pc:sldMk cId="1650487823" sldId="256"/>
            <ac:spMk id="6" creationId="{168E33F9-EBB7-66B2-3AD1-A018BBD30A97}"/>
          </ac:spMkLst>
        </pc:spChg>
        <pc:picChg chg="del">
          <ac:chgData name="Eric Wiberg" userId="6a74648c6ea72cf6" providerId="LiveId" clId="{0071BABD-4F1F-45F7-9B82-1C92CFCE28DF}" dt="2026-04-18T15:14:32.198" v="90" actId="478"/>
          <ac:picMkLst>
            <pc:docMk/>
            <pc:sldMk cId="1650487823" sldId="256"/>
            <ac:picMk id="3" creationId="{B39A71D6-5416-261A-9D02-9EC5D118A35B}"/>
          </ac:picMkLst>
        </pc:picChg>
        <pc:picChg chg="add mod">
          <ac:chgData name="Eric Wiberg" userId="6a74648c6ea72cf6" providerId="LiveId" clId="{0071BABD-4F1F-45F7-9B82-1C92CFCE28DF}" dt="2026-04-18T15:16:15.374" v="258" actId="1076"/>
          <ac:picMkLst>
            <pc:docMk/>
            <pc:sldMk cId="1650487823" sldId="256"/>
            <ac:picMk id="4" creationId="{6985BB0D-D328-EA65-BC62-12ECBD985CB8}"/>
          </ac:picMkLst>
        </pc:picChg>
        <pc:picChg chg="del">
          <ac:chgData name="Eric Wiberg" userId="6a74648c6ea72cf6" providerId="LiveId" clId="{0071BABD-4F1F-45F7-9B82-1C92CFCE28DF}" dt="2026-04-18T15:14:29.474" v="89" actId="478"/>
          <ac:picMkLst>
            <pc:docMk/>
            <pc:sldMk cId="1650487823" sldId="256"/>
            <ac:picMk id="10" creationId="{BBCE21A1-756D-AFAF-CBBF-6048E5E572BF}"/>
          </ac:picMkLst>
        </pc:picChg>
        <pc:picChg chg="mod">
          <ac:chgData name="Eric Wiberg" userId="6a74648c6ea72cf6" providerId="LiveId" clId="{0071BABD-4F1F-45F7-9B82-1C92CFCE28DF}" dt="2026-04-18T15:16:20.986" v="260" actId="14100"/>
          <ac:picMkLst>
            <pc:docMk/>
            <pc:sldMk cId="1650487823" sldId="256"/>
            <ac:picMk id="1026" creationId="{00F7728C-3428-DE5B-862C-515415F99290}"/>
          </ac:picMkLst>
        </pc:picChg>
      </pc:sldChg>
      <pc:sldChg chg="del">
        <pc:chgData name="Eric Wiberg" userId="6a74648c6ea72cf6" providerId="LiveId" clId="{0071BABD-4F1F-45F7-9B82-1C92CFCE28DF}" dt="2026-04-18T15:11:44.243" v="1" actId="47"/>
        <pc:sldMkLst>
          <pc:docMk/>
          <pc:sldMk cId="2807306092" sldId="272"/>
        </pc:sldMkLst>
      </pc:sldChg>
      <pc:sldChg chg="del">
        <pc:chgData name="Eric Wiberg" userId="6a74648c6ea72cf6" providerId="LiveId" clId="{0071BABD-4F1F-45F7-9B82-1C92CFCE28DF}" dt="2026-04-18T15:11:51.022" v="7" actId="47"/>
        <pc:sldMkLst>
          <pc:docMk/>
          <pc:sldMk cId="2297815358" sldId="299"/>
        </pc:sldMkLst>
      </pc:sldChg>
      <pc:sldChg chg="addSp delSp modSp mod">
        <pc:chgData name="Eric Wiberg" userId="6a74648c6ea72cf6" providerId="LiveId" clId="{0071BABD-4F1F-45F7-9B82-1C92CFCE28DF}" dt="2026-04-18T15:20:03.813" v="283" actId="1076"/>
        <pc:sldMkLst>
          <pc:docMk/>
          <pc:sldMk cId="2363383098" sldId="300"/>
        </pc:sldMkLst>
        <pc:spChg chg="add mod">
          <ac:chgData name="Eric Wiberg" userId="6a74648c6ea72cf6" providerId="LiveId" clId="{0071BABD-4F1F-45F7-9B82-1C92CFCE28DF}" dt="2026-04-18T15:20:03.813" v="283" actId="1076"/>
          <ac:spMkLst>
            <pc:docMk/>
            <pc:sldMk cId="2363383098" sldId="300"/>
            <ac:spMk id="3" creationId="{4CC8E18D-9C80-21B2-F62B-BB560536802B}"/>
          </ac:spMkLst>
        </pc:spChg>
        <pc:spChg chg="add mod">
          <ac:chgData name="Eric Wiberg" userId="6a74648c6ea72cf6" providerId="LiveId" clId="{0071BABD-4F1F-45F7-9B82-1C92CFCE28DF}" dt="2026-04-18T15:20:03.813" v="283" actId="1076"/>
          <ac:spMkLst>
            <pc:docMk/>
            <pc:sldMk cId="2363383098" sldId="300"/>
            <ac:spMk id="5" creationId="{92D1FB23-3B97-8ABA-20CA-1E074B098D3C}"/>
          </ac:spMkLst>
        </pc:spChg>
        <pc:spChg chg="add mod">
          <ac:chgData name="Eric Wiberg" userId="6a74648c6ea72cf6" providerId="LiveId" clId="{0071BABD-4F1F-45F7-9B82-1C92CFCE28DF}" dt="2026-04-18T15:20:03.813" v="283" actId="1076"/>
          <ac:spMkLst>
            <pc:docMk/>
            <pc:sldMk cId="2363383098" sldId="300"/>
            <ac:spMk id="6" creationId="{4463DE00-7F2E-4142-B4C3-DC1FF265702C}"/>
          </ac:spMkLst>
        </pc:spChg>
        <pc:spChg chg="del mod">
          <ac:chgData name="Eric Wiberg" userId="6a74648c6ea72cf6" providerId="LiveId" clId="{0071BABD-4F1F-45F7-9B82-1C92CFCE28DF}" dt="2026-04-18T15:11:56.995" v="9" actId="478"/>
          <ac:spMkLst>
            <pc:docMk/>
            <pc:sldMk cId="2363383098" sldId="300"/>
            <ac:spMk id="13" creationId="{314E4491-F83A-3A73-B104-93A2AF073C97}"/>
          </ac:spMkLst>
        </pc:spChg>
        <pc:picChg chg="add mod">
          <ac:chgData name="Eric Wiberg" userId="6a74648c6ea72cf6" providerId="LiveId" clId="{0071BABD-4F1F-45F7-9B82-1C92CFCE28DF}" dt="2026-04-18T15:20:03.813" v="283" actId="1076"/>
          <ac:picMkLst>
            <pc:docMk/>
            <pc:sldMk cId="2363383098" sldId="300"/>
            <ac:picMk id="3073" creationId="{D68547F5-D202-12F0-3A57-6B80ED9C337A}"/>
          </ac:picMkLst>
        </pc:picChg>
      </pc:sldChg>
      <pc:sldChg chg="del">
        <pc:chgData name="Eric Wiberg" userId="6a74648c6ea72cf6" providerId="LiveId" clId="{0071BABD-4F1F-45F7-9B82-1C92CFCE28DF}" dt="2026-04-18T15:11:46.208" v="3" actId="47"/>
        <pc:sldMkLst>
          <pc:docMk/>
          <pc:sldMk cId="2664907441" sldId="304"/>
        </pc:sldMkLst>
      </pc:sldChg>
      <pc:sldChg chg="modSp mod">
        <pc:chgData name="Eric Wiberg" userId="6a74648c6ea72cf6" providerId="LiveId" clId="{0071BABD-4F1F-45F7-9B82-1C92CFCE28DF}" dt="2026-04-18T15:14:22.795" v="88" actId="14100"/>
        <pc:sldMkLst>
          <pc:docMk/>
          <pc:sldMk cId="1855703718" sldId="313"/>
        </pc:sldMkLst>
        <pc:spChg chg="mod">
          <ac:chgData name="Eric Wiberg" userId="6a74648c6ea72cf6" providerId="LiveId" clId="{0071BABD-4F1F-45F7-9B82-1C92CFCE28DF}" dt="2026-04-18T15:14:22.795" v="88" actId="14100"/>
          <ac:spMkLst>
            <pc:docMk/>
            <pc:sldMk cId="1855703718" sldId="313"/>
            <ac:spMk id="3" creationId="{D9BF077A-C414-A869-C98C-5F163D8B2DFE}"/>
          </ac:spMkLst>
        </pc:spChg>
      </pc:sldChg>
      <pc:sldChg chg="del">
        <pc:chgData name="Eric Wiberg" userId="6a74648c6ea72cf6" providerId="LiveId" clId="{0071BABD-4F1F-45F7-9B82-1C92CFCE28DF}" dt="2026-04-18T15:11:45.150" v="2" actId="47"/>
        <pc:sldMkLst>
          <pc:docMk/>
          <pc:sldMk cId="2522670381" sldId="314"/>
        </pc:sldMkLst>
      </pc:sldChg>
      <pc:sldChg chg="del">
        <pc:chgData name="Eric Wiberg" userId="6a74648c6ea72cf6" providerId="LiveId" clId="{0071BABD-4F1F-45F7-9B82-1C92CFCE28DF}" dt="2026-04-18T15:11:43.145" v="0" actId="47"/>
        <pc:sldMkLst>
          <pc:docMk/>
          <pc:sldMk cId="4136610549" sldId="315"/>
        </pc:sldMkLst>
      </pc:sldChg>
      <pc:sldChg chg="del">
        <pc:chgData name="Eric Wiberg" userId="6a74648c6ea72cf6" providerId="LiveId" clId="{0071BABD-4F1F-45F7-9B82-1C92CFCE28DF}" dt="2026-04-18T15:12:14.463" v="16" actId="47"/>
        <pc:sldMkLst>
          <pc:docMk/>
          <pc:sldMk cId="2273873667" sldId="318"/>
        </pc:sldMkLst>
      </pc:sldChg>
      <pc:sldChg chg="del">
        <pc:chgData name="Eric Wiberg" userId="6a74648c6ea72cf6" providerId="LiveId" clId="{0071BABD-4F1F-45F7-9B82-1C92CFCE28DF}" dt="2026-04-18T15:16:37.676" v="261" actId="47"/>
        <pc:sldMkLst>
          <pc:docMk/>
          <pc:sldMk cId="2394715255" sldId="321"/>
        </pc:sldMkLst>
      </pc:sldChg>
      <pc:sldChg chg="modSp mod">
        <pc:chgData name="Eric Wiberg" userId="6a74648c6ea72cf6" providerId="LiveId" clId="{0071BABD-4F1F-45F7-9B82-1C92CFCE28DF}" dt="2026-04-18T15:12:22.829" v="19" actId="122"/>
        <pc:sldMkLst>
          <pc:docMk/>
          <pc:sldMk cId="870169675" sldId="322"/>
        </pc:sldMkLst>
        <pc:spChg chg="mod">
          <ac:chgData name="Eric Wiberg" userId="6a74648c6ea72cf6" providerId="LiveId" clId="{0071BABD-4F1F-45F7-9B82-1C92CFCE28DF}" dt="2026-04-18T15:12:22.829" v="19" actId="122"/>
          <ac:spMkLst>
            <pc:docMk/>
            <pc:sldMk cId="870169675" sldId="322"/>
            <ac:spMk id="2" creationId="{29104CB8-DCB6-FBD0-C538-423F34F50969}"/>
          </ac:spMkLst>
        </pc:spChg>
      </pc:sldChg>
      <pc:sldChg chg="del">
        <pc:chgData name="Eric Wiberg" userId="6a74648c6ea72cf6" providerId="LiveId" clId="{0071BABD-4F1F-45F7-9B82-1C92CFCE28DF}" dt="2026-04-18T15:12:11.629" v="13" actId="47"/>
        <pc:sldMkLst>
          <pc:docMk/>
          <pc:sldMk cId="1718374060" sldId="324"/>
        </pc:sldMkLst>
      </pc:sldChg>
      <pc:sldChg chg="del">
        <pc:chgData name="Eric Wiberg" userId="6a74648c6ea72cf6" providerId="LiveId" clId="{0071BABD-4F1F-45F7-9B82-1C92CFCE28DF}" dt="2026-04-18T15:12:09.490" v="11" actId="47"/>
        <pc:sldMkLst>
          <pc:docMk/>
          <pc:sldMk cId="2450068359" sldId="325"/>
        </pc:sldMkLst>
      </pc:sldChg>
      <pc:sldChg chg="del">
        <pc:chgData name="Eric Wiberg" userId="6a74648c6ea72cf6" providerId="LiveId" clId="{0071BABD-4F1F-45F7-9B82-1C92CFCE28DF}" dt="2026-04-18T15:11:49.108" v="5" actId="47"/>
        <pc:sldMkLst>
          <pc:docMk/>
          <pc:sldMk cId="3250002326" sldId="326"/>
        </pc:sldMkLst>
      </pc:sldChg>
      <pc:sldChg chg="del">
        <pc:chgData name="Eric Wiberg" userId="6a74648c6ea72cf6" providerId="LiveId" clId="{0071BABD-4F1F-45F7-9B82-1C92CFCE28DF}" dt="2026-04-18T15:12:13.398" v="15" actId="47"/>
        <pc:sldMkLst>
          <pc:docMk/>
          <pc:sldMk cId="391715390" sldId="327"/>
        </pc:sldMkLst>
      </pc:sldChg>
      <pc:sldChg chg="del">
        <pc:chgData name="Eric Wiberg" userId="6a74648c6ea72cf6" providerId="LiveId" clId="{0071BABD-4F1F-45F7-9B82-1C92CFCE28DF}" dt="2026-04-18T15:12:10.444" v="12" actId="47"/>
        <pc:sldMkLst>
          <pc:docMk/>
          <pc:sldMk cId="2388030511" sldId="328"/>
        </pc:sldMkLst>
      </pc:sldChg>
      <pc:sldChg chg="del">
        <pc:chgData name="Eric Wiberg" userId="6a74648c6ea72cf6" providerId="LiveId" clId="{0071BABD-4F1F-45F7-9B82-1C92CFCE28DF}" dt="2026-04-18T15:11:47.056" v="4" actId="47"/>
        <pc:sldMkLst>
          <pc:docMk/>
          <pc:sldMk cId="3082118308" sldId="329"/>
        </pc:sldMkLst>
      </pc:sldChg>
      <pc:sldChg chg="del">
        <pc:chgData name="Eric Wiberg" userId="6a74648c6ea72cf6" providerId="LiveId" clId="{0071BABD-4F1F-45F7-9B82-1C92CFCE28DF}" dt="2026-04-18T15:11:50.192" v="6" actId="47"/>
        <pc:sldMkLst>
          <pc:docMk/>
          <pc:sldMk cId="1960002202" sldId="330"/>
        </pc:sldMkLst>
      </pc:sldChg>
      <pc:sldChg chg="addSp delSp modSp mod">
        <pc:chgData name="Eric Wiberg" userId="6a74648c6ea72cf6" providerId="LiveId" clId="{0071BABD-4F1F-45F7-9B82-1C92CFCE28DF}" dt="2026-04-18T15:21:55.802" v="287" actId="1076"/>
        <pc:sldMkLst>
          <pc:docMk/>
          <pc:sldMk cId="3960453776" sldId="331"/>
        </pc:sldMkLst>
        <pc:spChg chg="add del mod">
          <ac:chgData name="Eric Wiberg" userId="6a74648c6ea72cf6" providerId="LiveId" clId="{0071BABD-4F1F-45F7-9B82-1C92CFCE28DF}" dt="2026-04-18T15:19:40.712" v="279" actId="478"/>
          <ac:spMkLst>
            <pc:docMk/>
            <pc:sldMk cId="3960453776" sldId="331"/>
            <ac:spMk id="3" creationId="{219F8A55-B04C-37EB-889B-6D44654B36DF}"/>
          </ac:spMkLst>
        </pc:spChg>
        <pc:spChg chg="add del">
          <ac:chgData name="Eric Wiberg" userId="6a74648c6ea72cf6" providerId="LiveId" clId="{0071BABD-4F1F-45F7-9B82-1C92CFCE28DF}" dt="2026-04-18T15:19:40.712" v="279" actId="478"/>
          <ac:spMkLst>
            <pc:docMk/>
            <pc:sldMk cId="3960453776" sldId="331"/>
            <ac:spMk id="5" creationId="{6028C82D-661F-FE2A-B893-1DBCBEE6B08E}"/>
          </ac:spMkLst>
        </pc:spChg>
        <pc:spChg chg="del">
          <ac:chgData name="Eric Wiberg" userId="6a74648c6ea72cf6" providerId="LiveId" clId="{0071BABD-4F1F-45F7-9B82-1C92CFCE28DF}" dt="2026-04-18T15:12:06.375" v="10" actId="478"/>
          <ac:spMkLst>
            <pc:docMk/>
            <pc:sldMk cId="3960453776" sldId="331"/>
            <ac:spMk id="6" creationId="{62981E1F-B535-B07A-68B0-0089B3BDE5F2}"/>
          </ac:spMkLst>
        </pc:spChg>
        <pc:spChg chg="add del">
          <ac:chgData name="Eric Wiberg" userId="6a74648c6ea72cf6" providerId="LiveId" clId="{0071BABD-4F1F-45F7-9B82-1C92CFCE28DF}" dt="2026-04-18T15:19:40.712" v="279" actId="478"/>
          <ac:spMkLst>
            <pc:docMk/>
            <pc:sldMk cId="3960453776" sldId="331"/>
            <ac:spMk id="7" creationId="{D56265B4-3080-AF8D-F466-B7F8FA93ECF9}"/>
          </ac:spMkLst>
        </pc:spChg>
        <pc:spChg chg="add mod">
          <ac:chgData name="Eric Wiberg" userId="6a74648c6ea72cf6" providerId="LiveId" clId="{0071BABD-4F1F-45F7-9B82-1C92CFCE28DF}" dt="2026-04-18T15:21:55.802" v="287" actId="1076"/>
          <ac:spMkLst>
            <pc:docMk/>
            <pc:sldMk cId="3960453776" sldId="331"/>
            <ac:spMk id="9" creationId="{F0FB2012-9AA4-0369-C055-4630274BC1FD}"/>
          </ac:spMkLst>
        </pc:spChg>
        <pc:picChg chg="add del">
          <ac:chgData name="Eric Wiberg" userId="6a74648c6ea72cf6" providerId="LiveId" clId="{0071BABD-4F1F-45F7-9B82-1C92CFCE28DF}" dt="2026-04-18T15:19:40.712" v="279" actId="478"/>
          <ac:picMkLst>
            <pc:docMk/>
            <pc:sldMk cId="3960453776" sldId="331"/>
            <ac:picMk id="2049" creationId="{65133360-DC01-22EE-8FC7-FF37BA132A50}"/>
          </ac:picMkLst>
        </pc:picChg>
      </pc:sldChg>
      <pc:sldChg chg="del">
        <pc:chgData name="Eric Wiberg" userId="6a74648c6ea72cf6" providerId="LiveId" clId="{0071BABD-4F1F-45F7-9B82-1C92CFCE28DF}" dt="2026-04-18T15:12:12.581" v="14" actId="47"/>
        <pc:sldMkLst>
          <pc:docMk/>
          <pc:sldMk cId="3355234538" sldId="332"/>
        </pc:sldMkLst>
      </pc:sldChg>
      <pc:sldChg chg="del">
        <pc:chgData name="Eric Wiberg" userId="6a74648c6ea72cf6" providerId="LiveId" clId="{0071BABD-4F1F-45F7-9B82-1C92CFCE28DF}" dt="2026-04-18T15:12:15.581" v="17" actId="47"/>
        <pc:sldMkLst>
          <pc:docMk/>
          <pc:sldMk cId="3216481197" sldId="333"/>
        </pc:sldMkLst>
      </pc:sldChg>
      <pc:sldChg chg="del">
        <pc:chgData name="Eric Wiberg" userId="6a74648c6ea72cf6" providerId="LiveId" clId="{0071BABD-4F1F-45F7-9B82-1C92CFCE28DF}" dt="2026-04-18T15:16:46.156" v="263" actId="47"/>
        <pc:sldMkLst>
          <pc:docMk/>
          <pc:sldMk cId="1679500828" sldId="334"/>
        </pc:sldMkLst>
      </pc:sldChg>
      <pc:sldChg chg="del">
        <pc:chgData name="Eric Wiberg" userId="6a74648c6ea72cf6" providerId="LiveId" clId="{0071BABD-4F1F-45F7-9B82-1C92CFCE28DF}" dt="2026-04-18T15:16:39.279" v="262" actId="47"/>
        <pc:sldMkLst>
          <pc:docMk/>
          <pc:sldMk cId="1284928006" sldId="335"/>
        </pc:sldMkLst>
      </pc:sldChg>
      <pc:sldChg chg="addSp delSp modSp new mod">
        <pc:chgData name="Eric Wiberg" userId="6a74648c6ea72cf6" providerId="LiveId" clId="{0071BABD-4F1F-45F7-9B82-1C92CFCE28DF}" dt="2026-04-18T15:25:56.234" v="329" actId="14100"/>
        <pc:sldMkLst>
          <pc:docMk/>
          <pc:sldMk cId="675879007" sldId="337"/>
        </pc:sldMkLst>
        <pc:spChg chg="del">
          <ac:chgData name="Eric Wiberg" userId="6a74648c6ea72cf6" providerId="LiveId" clId="{0071BABD-4F1F-45F7-9B82-1C92CFCE28DF}" dt="2026-04-18T15:24:53.388" v="313" actId="478"/>
          <ac:spMkLst>
            <pc:docMk/>
            <pc:sldMk cId="675879007" sldId="337"/>
            <ac:spMk id="2" creationId="{3EE188F5-54D2-7B9D-65F0-9FEFC018A23C}"/>
          </ac:spMkLst>
        </pc:spChg>
        <pc:spChg chg="del mod">
          <ac:chgData name="Eric Wiberg" userId="6a74648c6ea72cf6" providerId="LiveId" clId="{0071BABD-4F1F-45F7-9B82-1C92CFCE28DF}" dt="2026-04-18T15:24:51.792" v="312" actId="478"/>
          <ac:spMkLst>
            <pc:docMk/>
            <pc:sldMk cId="675879007" sldId="337"/>
            <ac:spMk id="3" creationId="{81B258F7-8CDF-E728-C116-5BBD63B842DD}"/>
          </ac:spMkLst>
        </pc:spChg>
        <pc:spChg chg="add del mod">
          <ac:chgData name="Eric Wiberg" userId="6a74648c6ea72cf6" providerId="LiveId" clId="{0071BABD-4F1F-45F7-9B82-1C92CFCE28DF}" dt="2026-04-18T15:25:49.679" v="326" actId="478"/>
          <ac:spMkLst>
            <pc:docMk/>
            <pc:sldMk cId="675879007" sldId="337"/>
            <ac:spMk id="6" creationId="{457E7640-4643-6F48-EB12-BDC8F398421F}"/>
          </ac:spMkLst>
        </pc:spChg>
        <pc:spChg chg="add mod">
          <ac:chgData name="Eric Wiberg" userId="6a74648c6ea72cf6" providerId="LiveId" clId="{0071BABD-4F1F-45F7-9B82-1C92CFCE28DF}" dt="2026-04-18T15:25:56.234" v="329" actId="14100"/>
          <ac:spMkLst>
            <pc:docMk/>
            <pc:sldMk cId="675879007" sldId="337"/>
            <ac:spMk id="8" creationId="{719693BE-9259-2DC7-D87A-E8B58C4B13B8}"/>
          </ac:spMkLst>
        </pc:spChg>
      </pc:sldChg>
      <pc:sldChg chg="addSp delSp modSp new mod">
        <pc:chgData name="Eric Wiberg" userId="6a74648c6ea72cf6" providerId="LiveId" clId="{0071BABD-4F1F-45F7-9B82-1C92CFCE28DF}" dt="2026-04-18T15:24:18.469" v="310" actId="22"/>
        <pc:sldMkLst>
          <pc:docMk/>
          <pc:sldMk cId="3436988892" sldId="338"/>
        </pc:sldMkLst>
        <pc:spChg chg="del">
          <ac:chgData name="Eric Wiberg" userId="6a74648c6ea72cf6" providerId="LiveId" clId="{0071BABD-4F1F-45F7-9B82-1C92CFCE28DF}" dt="2026-04-18T15:23:48.206" v="305" actId="478"/>
          <ac:spMkLst>
            <pc:docMk/>
            <pc:sldMk cId="3436988892" sldId="338"/>
            <ac:spMk id="2" creationId="{51DAD906-D861-B636-88B5-2FAD0DBDB234}"/>
          </ac:spMkLst>
        </pc:spChg>
        <pc:spChg chg="del mod">
          <ac:chgData name="Eric Wiberg" userId="6a74648c6ea72cf6" providerId="LiveId" clId="{0071BABD-4F1F-45F7-9B82-1C92CFCE28DF}" dt="2026-04-18T15:23:50.946" v="306" actId="478"/>
          <ac:spMkLst>
            <pc:docMk/>
            <pc:sldMk cId="3436988892" sldId="338"/>
            <ac:spMk id="3" creationId="{31F035E0-E30A-7DD6-8C7C-49C286984043}"/>
          </ac:spMkLst>
        </pc:spChg>
        <pc:spChg chg="add">
          <ac:chgData name="Eric Wiberg" userId="6a74648c6ea72cf6" providerId="LiveId" clId="{0071BABD-4F1F-45F7-9B82-1C92CFCE28DF}" dt="2026-04-18T15:23:33.747" v="302"/>
          <ac:spMkLst>
            <pc:docMk/>
            <pc:sldMk cId="3436988892" sldId="338"/>
            <ac:spMk id="5" creationId="{4234F94B-4D2E-E445-374C-06BD74963410}"/>
          </ac:spMkLst>
        </pc:spChg>
        <pc:spChg chg="add del mod">
          <ac:chgData name="Eric Wiberg" userId="6a74648c6ea72cf6" providerId="LiveId" clId="{0071BABD-4F1F-45F7-9B82-1C92CFCE28DF}" dt="2026-04-18T15:24:08.841" v="309" actId="478"/>
          <ac:spMkLst>
            <pc:docMk/>
            <pc:sldMk cId="3436988892" sldId="338"/>
            <ac:spMk id="6" creationId="{59AF9697-974C-E88D-C4B4-251E68C0BEBA}"/>
          </ac:spMkLst>
        </pc:spChg>
        <pc:spChg chg="add del">
          <ac:chgData name="Eric Wiberg" userId="6a74648c6ea72cf6" providerId="LiveId" clId="{0071BABD-4F1F-45F7-9B82-1C92CFCE28DF}" dt="2026-04-18T15:23:54.637" v="307" actId="478"/>
          <ac:spMkLst>
            <pc:docMk/>
            <pc:sldMk cId="3436988892" sldId="338"/>
            <ac:spMk id="7" creationId="{8F30A78B-FF6B-F3D8-CACE-C9DB89084911}"/>
          </ac:spMkLst>
        </pc:spChg>
        <pc:spChg chg="add">
          <ac:chgData name="Eric Wiberg" userId="6a74648c6ea72cf6" providerId="LiveId" clId="{0071BABD-4F1F-45F7-9B82-1C92CFCE28DF}" dt="2026-04-18T15:23:33.747" v="302"/>
          <ac:spMkLst>
            <pc:docMk/>
            <pc:sldMk cId="3436988892" sldId="338"/>
            <ac:spMk id="8" creationId="{5CB9392C-FC5C-93C4-5001-66F35A5DD8C6}"/>
          </ac:spMkLst>
        </pc:spChg>
        <pc:spChg chg="add">
          <ac:chgData name="Eric Wiberg" userId="6a74648c6ea72cf6" providerId="LiveId" clId="{0071BABD-4F1F-45F7-9B82-1C92CFCE28DF}" dt="2026-04-18T15:24:18.469" v="310" actId="22"/>
          <ac:spMkLst>
            <pc:docMk/>
            <pc:sldMk cId="3436988892" sldId="338"/>
            <ac:spMk id="10" creationId="{01937A5E-C58C-83EF-9B69-5171871F2837}"/>
          </ac:spMkLst>
        </pc:spChg>
        <pc:picChg chg="add">
          <ac:chgData name="Eric Wiberg" userId="6a74648c6ea72cf6" providerId="LiveId" clId="{0071BABD-4F1F-45F7-9B82-1C92CFCE28DF}" dt="2026-04-18T15:23:33.747" v="302"/>
          <ac:picMkLst>
            <pc:docMk/>
            <pc:sldMk cId="3436988892" sldId="338"/>
            <ac:picMk id="5121" creationId="{3B599834-C326-C19A-8CF0-7769E3E813CF}"/>
          </ac:picMkLst>
        </pc:picChg>
        <pc:picChg chg="add mod">
          <ac:chgData name="Eric Wiberg" userId="6a74648c6ea72cf6" providerId="LiveId" clId="{0071BABD-4F1F-45F7-9B82-1C92CFCE28DF}" dt="2026-04-18T15:23:44.952" v="304" actId="1076"/>
          <ac:picMkLst>
            <pc:docMk/>
            <pc:sldMk cId="3436988892" sldId="338"/>
            <ac:picMk id="5122" creationId="{FE567222-DA83-EDC9-2E6E-E9D21F20455B}"/>
          </ac:picMkLst>
        </pc:picChg>
        <pc:picChg chg="add mod">
          <ac:chgData name="Eric Wiberg" userId="6a74648c6ea72cf6" providerId="LiveId" clId="{0071BABD-4F1F-45F7-9B82-1C92CFCE28DF}" dt="2026-04-18T15:23:41.394" v="303" actId="1076"/>
          <ac:picMkLst>
            <pc:docMk/>
            <pc:sldMk cId="3436988892" sldId="338"/>
            <ac:picMk id="5123" creationId="{EECE61D1-F47E-7743-906D-4F709D366CB7}"/>
          </ac:picMkLst>
        </pc:picChg>
      </pc:sldChg>
      <pc:sldChg chg="addSp delSp modSp new mod">
        <pc:chgData name="Eric Wiberg" userId="6a74648c6ea72cf6" providerId="LiveId" clId="{0071BABD-4F1F-45F7-9B82-1C92CFCE28DF}" dt="2026-04-18T15:23:04.101" v="300" actId="14100"/>
        <pc:sldMkLst>
          <pc:docMk/>
          <pc:sldMk cId="1622281891" sldId="339"/>
        </pc:sldMkLst>
        <pc:spChg chg="del">
          <ac:chgData name="Eric Wiberg" userId="6a74648c6ea72cf6" providerId="LiveId" clId="{0071BABD-4F1F-45F7-9B82-1C92CFCE28DF}" dt="2026-04-18T15:22:28.722" v="292" actId="478"/>
          <ac:spMkLst>
            <pc:docMk/>
            <pc:sldMk cId="1622281891" sldId="339"/>
            <ac:spMk id="2" creationId="{10DA750B-872F-85ED-07DF-4DC2A660F434}"/>
          </ac:spMkLst>
        </pc:spChg>
        <pc:spChg chg="del mod">
          <ac:chgData name="Eric Wiberg" userId="6a74648c6ea72cf6" providerId="LiveId" clId="{0071BABD-4F1F-45F7-9B82-1C92CFCE28DF}" dt="2026-04-18T15:22:48.368" v="297" actId="478"/>
          <ac:spMkLst>
            <pc:docMk/>
            <pc:sldMk cId="1622281891" sldId="339"/>
            <ac:spMk id="3" creationId="{F0871BC7-DFF5-52A2-4869-716D3F9C842E}"/>
          </ac:spMkLst>
        </pc:spChg>
        <pc:spChg chg="add del mod">
          <ac:chgData name="Eric Wiberg" userId="6a74648c6ea72cf6" providerId="LiveId" clId="{0071BABD-4F1F-45F7-9B82-1C92CFCE28DF}" dt="2026-04-18T15:22:38.261" v="295" actId="478"/>
          <ac:spMkLst>
            <pc:docMk/>
            <pc:sldMk cId="1622281891" sldId="339"/>
            <ac:spMk id="5" creationId="{A7789432-B6E6-6AB9-20B0-F66FD5D9A3FA}"/>
          </ac:spMkLst>
        </pc:spChg>
        <pc:spChg chg="add mod">
          <ac:chgData name="Eric Wiberg" userId="6a74648c6ea72cf6" providerId="LiveId" clId="{0071BABD-4F1F-45F7-9B82-1C92CFCE28DF}" dt="2026-04-18T15:22:44.099" v="296" actId="14100"/>
          <ac:spMkLst>
            <pc:docMk/>
            <pc:sldMk cId="1622281891" sldId="339"/>
            <ac:spMk id="6" creationId="{020CDD34-3D77-39E3-0944-FA41DE2DCEDA}"/>
          </ac:spMkLst>
        </pc:spChg>
        <pc:picChg chg="add mod">
          <ac:chgData name="Eric Wiberg" userId="6a74648c6ea72cf6" providerId="LiveId" clId="{0071BABD-4F1F-45F7-9B82-1C92CFCE28DF}" dt="2026-04-18T15:23:04.101" v="300" actId="14100"/>
          <ac:picMkLst>
            <pc:docMk/>
            <pc:sldMk cId="1622281891" sldId="339"/>
            <ac:picMk id="7" creationId="{0FF927FF-8AB3-6900-88D7-2A1B95194EBA}"/>
          </ac:picMkLst>
        </pc:picChg>
        <pc:picChg chg="add del mod">
          <ac:chgData name="Eric Wiberg" userId="6a74648c6ea72cf6" providerId="LiveId" clId="{0071BABD-4F1F-45F7-9B82-1C92CFCE28DF}" dt="2026-04-18T15:22:30.854" v="293" actId="478"/>
          <ac:picMkLst>
            <pc:docMk/>
            <pc:sldMk cId="1622281891" sldId="339"/>
            <ac:picMk id="4097" creationId="{EA0A9357-49A6-B44F-D28C-7ABF383961C7}"/>
          </ac:picMkLst>
        </pc:picChg>
      </pc:sldChg>
      <pc:sldChg chg="modSp new mod ord">
        <pc:chgData name="Eric Wiberg" userId="6a74648c6ea72cf6" providerId="LiveId" clId="{0071BABD-4F1F-45F7-9B82-1C92CFCE28DF}" dt="2026-04-18T15:25:29.022" v="323"/>
        <pc:sldMkLst>
          <pc:docMk/>
          <pc:sldMk cId="3576721037" sldId="340"/>
        </pc:sldMkLst>
        <pc:spChg chg="mod">
          <ac:chgData name="Eric Wiberg" userId="6a74648c6ea72cf6" providerId="LiveId" clId="{0071BABD-4F1F-45F7-9B82-1C92CFCE28DF}" dt="2026-04-18T15:25:24.236" v="321" actId="27636"/>
          <ac:spMkLst>
            <pc:docMk/>
            <pc:sldMk cId="3576721037" sldId="340"/>
            <ac:spMk id="3" creationId="{56E5184E-3C45-C662-A1C5-05006489EF5F}"/>
          </ac:spMkLst>
        </pc:spChg>
      </pc:sldChg>
      <pc:sldChg chg="addSp delSp modSp new mod">
        <pc:chgData name="Eric Wiberg" userId="6a74648c6ea72cf6" providerId="LiveId" clId="{0071BABD-4F1F-45F7-9B82-1C92CFCE28DF}" dt="2026-04-18T15:27:39.939" v="347" actId="14100"/>
        <pc:sldMkLst>
          <pc:docMk/>
          <pc:sldMk cId="382854979" sldId="341"/>
        </pc:sldMkLst>
        <pc:spChg chg="del">
          <ac:chgData name="Eric Wiberg" userId="6a74648c6ea72cf6" providerId="LiveId" clId="{0071BABD-4F1F-45F7-9B82-1C92CFCE28DF}" dt="2026-04-18T15:27:05.693" v="341" actId="478"/>
          <ac:spMkLst>
            <pc:docMk/>
            <pc:sldMk cId="382854979" sldId="341"/>
            <ac:spMk id="2" creationId="{13167007-319F-3460-7C66-76A57FC5EE47}"/>
          </ac:spMkLst>
        </pc:spChg>
        <pc:spChg chg="del mod">
          <ac:chgData name="Eric Wiberg" userId="6a74648c6ea72cf6" providerId="LiveId" clId="{0071BABD-4F1F-45F7-9B82-1C92CFCE28DF}" dt="2026-04-18T15:27:01.351" v="339" actId="478"/>
          <ac:spMkLst>
            <pc:docMk/>
            <pc:sldMk cId="382854979" sldId="341"/>
            <ac:spMk id="3" creationId="{FA9A9EFF-3132-8D18-67C2-D586504D140F}"/>
          </ac:spMkLst>
        </pc:spChg>
        <pc:spChg chg="add del">
          <ac:chgData name="Eric Wiberg" userId="6a74648c6ea72cf6" providerId="LiveId" clId="{0071BABD-4F1F-45F7-9B82-1C92CFCE28DF}" dt="2026-04-18T15:26:51.280" v="336" actId="478"/>
          <ac:spMkLst>
            <pc:docMk/>
            <pc:sldMk cId="382854979" sldId="341"/>
            <ac:spMk id="5" creationId="{6AD2513E-8561-B1DE-01C8-4908BE88B233}"/>
          </ac:spMkLst>
        </pc:spChg>
        <pc:spChg chg="add del">
          <ac:chgData name="Eric Wiberg" userId="6a74648c6ea72cf6" providerId="LiveId" clId="{0071BABD-4F1F-45F7-9B82-1C92CFCE28DF}" dt="2026-04-18T15:26:59.386" v="338" actId="478"/>
          <ac:spMkLst>
            <pc:docMk/>
            <pc:sldMk cId="382854979" sldId="341"/>
            <ac:spMk id="6" creationId="{39C40091-1E76-904C-514D-0AD6238EE549}"/>
          </ac:spMkLst>
        </pc:spChg>
        <pc:spChg chg="add del mod">
          <ac:chgData name="Eric Wiberg" userId="6a74648c6ea72cf6" providerId="LiveId" clId="{0071BABD-4F1F-45F7-9B82-1C92CFCE28DF}" dt="2026-04-18T15:27:04.072" v="340" actId="478"/>
          <ac:spMkLst>
            <pc:docMk/>
            <pc:sldMk cId="382854979" sldId="341"/>
            <ac:spMk id="7" creationId="{DFE2550D-B937-44AA-09B3-263D32EA62D3}"/>
          </ac:spMkLst>
        </pc:spChg>
        <pc:spChg chg="add del mod">
          <ac:chgData name="Eric Wiberg" userId="6a74648c6ea72cf6" providerId="LiveId" clId="{0071BABD-4F1F-45F7-9B82-1C92CFCE28DF}" dt="2026-04-18T15:26:49.574" v="335" actId="478"/>
          <ac:spMkLst>
            <pc:docMk/>
            <pc:sldMk cId="382854979" sldId="341"/>
            <ac:spMk id="8" creationId="{3426B5B6-0357-9536-74AA-1C6443755F8E}"/>
          </ac:spMkLst>
        </pc:spChg>
        <pc:spChg chg="add">
          <ac:chgData name="Eric Wiberg" userId="6a74648c6ea72cf6" providerId="LiveId" clId="{0071BABD-4F1F-45F7-9B82-1C92CFCE28DF}" dt="2026-04-18T15:27:21.523" v="344" actId="22"/>
          <ac:spMkLst>
            <pc:docMk/>
            <pc:sldMk cId="382854979" sldId="341"/>
            <ac:spMk id="10" creationId="{CFDB32C7-3096-7F2D-39F5-AEEBEACFB9C2}"/>
          </ac:spMkLst>
        </pc:spChg>
        <pc:spChg chg="add mod">
          <ac:chgData name="Eric Wiberg" userId="6a74648c6ea72cf6" providerId="LiveId" clId="{0071BABD-4F1F-45F7-9B82-1C92CFCE28DF}" dt="2026-04-18T15:27:39.939" v="347" actId="14100"/>
          <ac:spMkLst>
            <pc:docMk/>
            <pc:sldMk cId="382854979" sldId="341"/>
            <ac:spMk id="12" creationId="{FB4FB143-0FD1-2725-7AB5-ED43323CB553}"/>
          </ac:spMkLst>
        </pc:spChg>
        <pc:picChg chg="add mod">
          <ac:chgData name="Eric Wiberg" userId="6a74648c6ea72cf6" providerId="LiveId" clId="{0071BABD-4F1F-45F7-9B82-1C92CFCE28DF}" dt="2026-04-18T15:27:34.608" v="345" actId="1076"/>
          <ac:picMkLst>
            <pc:docMk/>
            <pc:sldMk cId="382854979" sldId="341"/>
            <ac:picMk id="6145" creationId="{BA7F1D52-9266-0811-954F-4F50A8FF28C3}"/>
          </ac:picMkLst>
        </pc:picChg>
        <pc:picChg chg="add del mod">
          <ac:chgData name="Eric Wiberg" userId="6a74648c6ea72cf6" providerId="LiveId" clId="{0071BABD-4F1F-45F7-9B82-1C92CFCE28DF}" dt="2026-04-18T15:26:46.757" v="333" actId="478"/>
          <ac:picMkLst>
            <pc:docMk/>
            <pc:sldMk cId="382854979" sldId="341"/>
            <ac:picMk id="6148" creationId="{13166DE6-82DC-4F5E-7113-D2853EEBB82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F1ACBC-8CAB-43DA-B7E5-19AC451DD3C1}" type="datetimeFigureOut">
              <a:rPr lang="en-US" smtClean="0"/>
              <a:t>4/18/2026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CF1C03-BFFF-43D0-9DD8-46EA48669370}" type="slidenum">
              <a:rPr lang="en-US" smtClean="0"/>
              <a:t>‹#›</a:t>
            </a:fld>
            <a:endParaRPr lang="en-US"/>
          </a:p>
        </p:txBody>
      </p:sp>
    </p:spTree>
    <p:extLst>
      <p:ext uri="{BB962C8B-B14F-4D97-AF65-F5344CB8AC3E}">
        <p14:creationId xmlns:p14="http://schemas.microsoft.com/office/powerpoint/2010/main" val="2253804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BD30D47-699B-4F84-85F2-05F4645324FD}" type="datetime1">
              <a:rPr lang="en-US" smtClean="0"/>
              <a:t>4/18/2026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049336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506013-CB12-404A-9BE6-D042E873245F}" type="datetime1">
              <a:rPr lang="en-US" smtClean="0"/>
              <a:t>4/18/2026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949084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351272-A9A3-4516-8874-0C69E7BA20C0}" type="datetime1">
              <a:rPr lang="en-US" smtClean="0"/>
              <a:t>4/18/2026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311800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352EAD-DD7E-4D46-A0A4-6E8E23453EB1}" type="datetime1">
              <a:rPr lang="en-US" smtClean="0"/>
              <a:t>4/18/2026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684139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952E51-9A44-4169-88DE-D3AEF2501459}" type="datetime1">
              <a:rPr lang="en-US" smtClean="0"/>
              <a:t>4/18/2026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571450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BBBEB6-636F-4CF8-AD48-0B5053B18C90}" type="datetime1">
              <a:rPr lang="en-US" smtClean="0"/>
              <a:t>4/18/2026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438267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C4CF6AD-4303-4823-BACE-B032AB53F183}" type="datetime1">
              <a:rPr lang="en-US" smtClean="0"/>
              <a:t>4/18/2026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23312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FB031D-69CB-4AAC-997F-1FB87AAC588E}" type="datetime1">
              <a:rPr lang="en-US" smtClean="0"/>
              <a:t>4/18/2026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03795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B89467-9AC4-4822-97AC-2FE3337B9813}" type="datetime1">
              <a:rPr lang="en-US" smtClean="0"/>
              <a:t>4/18/2026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820611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86A846-7AC1-48DB-9E8E-11E3FE155790}" type="datetime1">
              <a:rPr lang="en-US" smtClean="0"/>
              <a:t>4/18/2026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4096752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E0913-C840-4A88-A90E-EC64FC8C260C}" type="datetime1">
              <a:rPr lang="en-US" smtClean="0"/>
              <a:t>4/18/2026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886365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DCB6D1-C690-4107-AA15-75CB29291848}" type="datetime1">
              <a:rPr lang="en-US" smtClean="0"/>
              <a:t>4/18/2026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EF20E7-344A-4215-952B-C78526E47CCC}" type="slidenum">
              <a:rPr lang="en-US" smtClean="0"/>
              <a:t>‹#›</a:t>
            </a:fld>
            <a:endParaRPr lang="en-US"/>
          </a:p>
        </p:txBody>
      </p:sp>
    </p:spTree>
    <p:extLst>
      <p:ext uri="{BB962C8B-B14F-4D97-AF65-F5344CB8AC3E}">
        <p14:creationId xmlns:p14="http://schemas.microsoft.com/office/powerpoint/2010/main" val="1073696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eric@ericwiberg.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358" y="0"/>
            <a:ext cx="11911284" cy="1904640"/>
          </a:xfrm>
        </p:spPr>
        <p:txBody>
          <a:bodyPr>
            <a:normAutofit fontScale="90000"/>
          </a:bodyPr>
          <a:lstStyle/>
          <a:p>
            <a:pPr fontAlgn="t"/>
            <a:br>
              <a:rPr lang="en-US" dirty="0"/>
            </a:br>
            <a:br>
              <a:rPr lang="en-US" dirty="0"/>
            </a:br>
            <a:br>
              <a:rPr lang="en-US" dirty="0"/>
            </a:br>
            <a:br>
              <a:rPr lang="en-US" dirty="0"/>
            </a:br>
            <a:br>
              <a:rPr lang="en-US" dirty="0"/>
            </a:br>
            <a:br>
              <a:rPr lang="en-US" b="0" i="0" dirty="0">
                <a:solidFill>
                  <a:srgbClr val="565656"/>
                </a:solidFill>
                <a:effectLst/>
                <a:highlight>
                  <a:srgbClr val="FFFFFF"/>
                </a:highlight>
                <a:latin typeface="raleway"/>
              </a:rPr>
            </a:br>
            <a:br>
              <a:rPr lang="en-US" b="0" i="0" dirty="0">
                <a:solidFill>
                  <a:srgbClr val="141827"/>
                </a:solidFill>
                <a:effectLst/>
                <a:highlight>
                  <a:srgbClr val="FFFFFF"/>
                </a:highlight>
                <a:latin typeface="raleway"/>
              </a:rPr>
            </a:br>
            <a:r>
              <a:rPr lang="en-US" sz="6700" b="1" i="1" dirty="0">
                <a:solidFill>
                  <a:srgbClr val="000000"/>
                </a:solidFill>
                <a:effectLst/>
                <a:highlight>
                  <a:srgbClr val="FFFFFF"/>
                </a:highlight>
                <a:latin typeface="Perpetua Titling MT" panose="02020502060505020804" pitchFamily="18" charset="0"/>
              </a:rPr>
              <a:t>Plane down in </a:t>
            </a:r>
            <a:r>
              <a:rPr lang="en-US" sz="6700" b="1" i="1" dirty="0" err="1">
                <a:solidFill>
                  <a:srgbClr val="000000"/>
                </a:solidFill>
                <a:effectLst/>
                <a:highlight>
                  <a:srgbClr val="FFFFFF"/>
                </a:highlight>
                <a:latin typeface="Perpetua Titling MT" panose="02020502060505020804" pitchFamily="18" charset="0"/>
              </a:rPr>
              <a:t>marion</a:t>
            </a:r>
            <a:r>
              <a:rPr lang="en-US" sz="6700" b="1" i="1" dirty="0">
                <a:solidFill>
                  <a:srgbClr val="000000"/>
                </a:solidFill>
                <a:effectLst/>
                <a:highlight>
                  <a:srgbClr val="FFFFFF"/>
                </a:highlight>
                <a:latin typeface="Perpetua Titling MT" panose="02020502060505020804" pitchFamily="18" charset="0"/>
              </a:rPr>
              <a:t>! Fatal Havoc crash 1943</a:t>
            </a:r>
            <a:endParaRPr lang="en-US" sz="6700" dirty="0">
              <a:latin typeface="Perpetua Titling MT" panose="02020502060505020804" pitchFamily="18" charset="0"/>
            </a:endParaRPr>
          </a:p>
        </p:txBody>
      </p:sp>
      <p:sp>
        <p:nvSpPr>
          <p:cNvPr id="5" name="Slide Number Placeholder 4"/>
          <p:cNvSpPr>
            <a:spLocks noGrp="1"/>
          </p:cNvSpPr>
          <p:nvPr>
            <p:ph type="sldNum" sz="quarter" idx="12"/>
          </p:nvPr>
        </p:nvSpPr>
        <p:spPr/>
        <p:txBody>
          <a:bodyPr/>
          <a:lstStyle/>
          <a:p>
            <a:fld id="{45EF20E7-344A-4215-952B-C78526E47CCC}" type="slidenum">
              <a:rPr lang="en-US" smtClean="0"/>
              <a:t>1</a:t>
            </a:fld>
            <a:endParaRPr lang="en-US"/>
          </a:p>
        </p:txBody>
      </p:sp>
      <p:sp>
        <p:nvSpPr>
          <p:cNvPr id="6" name="TextBox 5">
            <a:extLst>
              <a:ext uri="{FF2B5EF4-FFF2-40B4-BE49-F238E27FC236}">
                <a16:creationId xmlns:a16="http://schemas.microsoft.com/office/drawing/2014/main" id="{168E33F9-EBB7-66B2-3AD1-A018BBD30A97}"/>
              </a:ext>
            </a:extLst>
          </p:cNvPr>
          <p:cNvSpPr txBox="1"/>
          <p:nvPr/>
        </p:nvSpPr>
        <p:spPr>
          <a:xfrm>
            <a:off x="473336" y="4442909"/>
            <a:ext cx="11123408" cy="2554545"/>
          </a:xfrm>
          <a:prstGeom prst="rect">
            <a:avLst/>
          </a:prstGeom>
          <a:noFill/>
        </p:spPr>
        <p:txBody>
          <a:bodyPr wrap="square" rtlCol="0">
            <a:spAutoFit/>
          </a:bodyPr>
          <a:lstStyle/>
          <a:p>
            <a:pPr algn="ctr"/>
            <a:r>
              <a:rPr lang="en-US" sz="4000" dirty="0">
                <a:solidFill>
                  <a:schemeClr val="tx1"/>
                </a:solidFill>
                <a:latin typeface="Cambria" panose="02040503050406030204" pitchFamily="18" charset="0"/>
                <a:ea typeface="Cambria" panose="02040503050406030204" pitchFamily="18" charset="0"/>
              </a:rPr>
              <a:t>Capt. Eric Troels Wiberg, Esq.</a:t>
            </a:r>
          </a:p>
          <a:p>
            <a:pPr algn="ctr"/>
            <a:r>
              <a:rPr lang="en-US" sz="4000" dirty="0">
                <a:latin typeface="Cambria" panose="02040503050406030204" pitchFamily="18" charset="0"/>
                <a:ea typeface="Cambria" panose="02040503050406030204" pitchFamily="18" charset="0"/>
              </a:rPr>
              <a:t>Retired Professionals Group, Bitter Sweet Farm</a:t>
            </a:r>
          </a:p>
          <a:p>
            <a:pPr algn="ctr"/>
            <a:r>
              <a:rPr lang="en-US" sz="4000" dirty="0">
                <a:latin typeface="Cambria" panose="02040503050406030204" pitchFamily="18" charset="0"/>
                <a:ea typeface="Cambria" panose="02040503050406030204" pitchFamily="18" charset="0"/>
              </a:rPr>
              <a:t>Westport MA, 12 pm, Weds. May 13, 2026</a:t>
            </a:r>
          </a:p>
          <a:p>
            <a:pPr algn="ctr"/>
            <a:endParaRPr lang="en-US" sz="4000" b="1" dirty="0"/>
          </a:p>
        </p:txBody>
      </p:sp>
      <p:pic>
        <p:nvPicPr>
          <p:cNvPr id="1026" name="Picture 2" descr="The Story of Gertrude H. - Eric Wiberg">
            <a:extLst>
              <a:ext uri="{FF2B5EF4-FFF2-40B4-BE49-F238E27FC236}">
                <a16:creationId xmlns:a16="http://schemas.microsoft.com/office/drawing/2014/main" id="{00F7728C-3428-DE5B-862C-515415F992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740"/>
          <a:stretch>
            <a:fillRect/>
          </a:stretch>
        </p:blipFill>
        <p:spPr bwMode="auto">
          <a:xfrm>
            <a:off x="6415849" y="1793521"/>
            <a:ext cx="3894045" cy="264938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6985BB0D-D328-EA65-BC62-12ECBD985C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0336" y="1755716"/>
            <a:ext cx="3566351" cy="2793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0487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681AB-BAB2-7ED2-60F4-41A3A1C93741}"/>
              </a:ext>
            </a:extLst>
          </p:cNvPr>
          <p:cNvSpPr>
            <a:spLocks noGrp="1"/>
          </p:cNvSpPr>
          <p:nvPr>
            <p:ph type="title"/>
          </p:nvPr>
        </p:nvSpPr>
        <p:spPr>
          <a:xfrm>
            <a:off x="523875" y="342900"/>
            <a:ext cx="11144250" cy="6013450"/>
          </a:xfrm>
        </p:spPr>
        <p:txBody>
          <a:bodyPr>
            <a:normAutofit fontScale="90000"/>
          </a:bodyPr>
          <a:lstStyle/>
          <a:p>
            <a:r>
              <a:rPr lang="en-US" sz="3200" i="1" dirty="0" err="1"/>
              <a:t>TulipTree</a:t>
            </a:r>
            <a:r>
              <a:rPr lang="en-US" sz="3200" dirty="0"/>
              <a:t> Publishers, Colorado</a:t>
            </a:r>
            <a:br>
              <a:rPr lang="en-US" sz="3200" dirty="0"/>
            </a:br>
            <a:br>
              <a:rPr lang="en-US" sz="3200" dirty="0"/>
            </a:br>
            <a:r>
              <a:rPr lang="en-US" sz="3200" dirty="0"/>
              <a:t>•Single yacht captain, early 30’s killing time mid-summer in Newport RI, early 2000’s</a:t>
            </a:r>
            <a:br>
              <a:rPr lang="en-US" sz="3200" dirty="0"/>
            </a:br>
            <a:r>
              <a:rPr lang="en-US" sz="3200" dirty="0"/>
              <a:t>•Call from another (lobster) captain, asking him to bail out ex-girlfriend, yacht in Aruba</a:t>
            </a:r>
            <a:br>
              <a:rPr lang="en-US" sz="3200" dirty="0"/>
            </a:br>
            <a:r>
              <a:rPr lang="en-US" sz="3200" dirty="0"/>
              <a:t>•Project fails, waste of time, costing some money for yacht skipper</a:t>
            </a:r>
            <a:br>
              <a:rPr lang="en-US" sz="3200" dirty="0"/>
            </a:br>
            <a:r>
              <a:rPr lang="en-US" sz="3200" dirty="0"/>
              <a:t>•August, Ted the lobster skipper, offers me, the yacht skipper, a big cash job 1 day fishing</a:t>
            </a:r>
            <a:br>
              <a:rPr lang="en-US" sz="3200" dirty="0"/>
            </a:br>
            <a:r>
              <a:rPr lang="en-US" sz="3200" dirty="0"/>
              <a:t>•Long day 4.30 am – midnight, uneventful, usual oddball crew, sandwiches, loud rock</a:t>
            </a:r>
            <a:br>
              <a:rPr lang="en-US" sz="3200" dirty="0"/>
            </a:br>
            <a:r>
              <a:rPr lang="en-US" sz="3200" dirty="0"/>
              <a:t>•On way into port I criticize the boat’s Gertrude H’s name, Ted tells me to quiet &amp; listen</a:t>
            </a:r>
            <a:br>
              <a:rPr lang="en-US" sz="3200" dirty="0"/>
            </a:br>
            <a:r>
              <a:rPr lang="en-US" sz="3200" dirty="0"/>
              <a:t>•c.1954 Fall storm from Nantucket to Newport, Margaret M. fled for shelter, ETA midnight on wide Second Beach</a:t>
            </a:r>
            <a:br>
              <a:rPr lang="en-US" sz="2000" dirty="0"/>
            </a:br>
            <a:endParaRPr lang="en-US" dirty="0"/>
          </a:p>
        </p:txBody>
      </p:sp>
      <p:sp>
        <p:nvSpPr>
          <p:cNvPr id="4" name="Slide Number Placeholder 3">
            <a:extLst>
              <a:ext uri="{FF2B5EF4-FFF2-40B4-BE49-F238E27FC236}">
                <a16:creationId xmlns:a16="http://schemas.microsoft.com/office/drawing/2014/main" id="{314417C4-F02A-721C-8D2F-7829CFBE0357}"/>
              </a:ext>
            </a:extLst>
          </p:cNvPr>
          <p:cNvSpPr>
            <a:spLocks noGrp="1"/>
          </p:cNvSpPr>
          <p:nvPr>
            <p:ph type="sldNum" sz="quarter" idx="12"/>
          </p:nvPr>
        </p:nvSpPr>
        <p:spPr/>
        <p:txBody>
          <a:bodyPr/>
          <a:lstStyle/>
          <a:p>
            <a:fld id="{45EF20E7-344A-4215-952B-C78526E47CCC}" type="slidenum">
              <a:rPr lang="en-US" smtClean="0"/>
              <a:t>10</a:t>
            </a:fld>
            <a:endParaRPr lang="en-US"/>
          </a:p>
        </p:txBody>
      </p:sp>
    </p:spTree>
    <p:extLst>
      <p:ext uri="{BB962C8B-B14F-4D97-AF65-F5344CB8AC3E}">
        <p14:creationId xmlns:p14="http://schemas.microsoft.com/office/powerpoint/2010/main" val="1462734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8C60DE-8081-DA3A-A9CB-438FD09D26CE}"/>
              </a:ext>
            </a:extLst>
          </p:cNvPr>
          <p:cNvSpPr>
            <a:spLocks noGrp="1"/>
          </p:cNvSpPr>
          <p:nvPr>
            <p:ph type="sldNum" sz="quarter" idx="12"/>
          </p:nvPr>
        </p:nvSpPr>
        <p:spPr/>
        <p:txBody>
          <a:bodyPr/>
          <a:lstStyle/>
          <a:p>
            <a:fld id="{45EF20E7-344A-4215-952B-C78526E47CCC}" type="slidenum">
              <a:rPr lang="en-US" smtClean="0"/>
              <a:t>11</a:t>
            </a:fld>
            <a:endParaRPr lang="en-US"/>
          </a:p>
        </p:txBody>
      </p:sp>
      <p:pic>
        <p:nvPicPr>
          <p:cNvPr id="10" name="Content Placeholder 9">
            <a:extLst>
              <a:ext uri="{FF2B5EF4-FFF2-40B4-BE49-F238E27FC236}">
                <a16:creationId xmlns:a16="http://schemas.microsoft.com/office/drawing/2014/main" id="{8730170A-E42A-EB61-F58D-CCAA5285DBF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01384" y="163969"/>
            <a:ext cx="4916244" cy="6096143"/>
          </a:xfrm>
          <a:prstGeom prst="rect">
            <a:avLst/>
          </a:prstGeom>
          <a:noFill/>
          <a:ln>
            <a:noFill/>
          </a:ln>
        </p:spPr>
      </p:pic>
    </p:spTree>
    <p:extLst>
      <p:ext uri="{BB962C8B-B14F-4D97-AF65-F5344CB8AC3E}">
        <p14:creationId xmlns:p14="http://schemas.microsoft.com/office/powerpoint/2010/main" val="1595245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BD766-396C-48C0-F345-AA2E15CBD1FD}"/>
              </a:ext>
            </a:extLst>
          </p:cNvPr>
          <p:cNvSpPr>
            <a:spLocks noGrp="1"/>
          </p:cNvSpPr>
          <p:nvPr>
            <p:ph type="title"/>
          </p:nvPr>
        </p:nvSpPr>
        <p:spPr>
          <a:xfrm>
            <a:off x="270165" y="1"/>
            <a:ext cx="11284526" cy="1142999"/>
          </a:xfrm>
        </p:spPr>
        <p:txBody>
          <a:bodyPr>
            <a:normAutofit/>
          </a:bodyPr>
          <a:lstStyle/>
          <a:p>
            <a:pPr algn="ctr"/>
            <a:r>
              <a:rPr lang="en-US" sz="5400" i="1" dirty="0">
                <a:solidFill>
                  <a:srgbClr val="FF0000"/>
                </a:solidFill>
                <a:latin typeface="Algerian" panose="04020705040A02060702" pitchFamily="82" charset="0"/>
              </a:rPr>
              <a:t>T H A N K      Y O U ! !</a:t>
            </a:r>
          </a:p>
        </p:txBody>
      </p:sp>
      <p:sp>
        <p:nvSpPr>
          <p:cNvPr id="3" name="Content Placeholder 2">
            <a:extLst>
              <a:ext uri="{FF2B5EF4-FFF2-40B4-BE49-F238E27FC236}">
                <a16:creationId xmlns:a16="http://schemas.microsoft.com/office/drawing/2014/main" id="{D9BF077A-C414-A869-C98C-5F163D8B2DFE}"/>
              </a:ext>
            </a:extLst>
          </p:cNvPr>
          <p:cNvSpPr>
            <a:spLocks noGrp="1"/>
          </p:cNvSpPr>
          <p:nvPr>
            <p:ph idx="1"/>
          </p:nvPr>
        </p:nvSpPr>
        <p:spPr>
          <a:xfrm>
            <a:off x="270165" y="1043493"/>
            <a:ext cx="11838544" cy="5814508"/>
          </a:xfrm>
        </p:spPr>
        <p:txBody>
          <a:bodyPr>
            <a:noAutofit/>
          </a:bodyPr>
          <a:lstStyle/>
          <a:p>
            <a:pPr marL="0" indent="0">
              <a:buNone/>
            </a:pPr>
            <a:r>
              <a:rPr lang="en-US" sz="4400" dirty="0"/>
              <a:t>Thanks to Jim </a:t>
            </a:r>
            <a:r>
              <a:rPr lang="en-US" sz="4400" dirty="0" err="1"/>
              <a:t>Ignasher</a:t>
            </a:r>
            <a:r>
              <a:rPr lang="en-US" sz="4400" dirty="0"/>
              <a:t>, New England Aviation History, Brian Blank, Mike Hudner, The de Ramel Foundation, Cameron Burrage Clark &amp; others.</a:t>
            </a:r>
          </a:p>
          <a:p>
            <a:pPr marL="0" indent="0">
              <a:buNone/>
            </a:pPr>
            <a:endParaRPr lang="en-US" sz="4400" dirty="0"/>
          </a:p>
          <a:p>
            <a:pPr marL="0" indent="0">
              <a:buNone/>
            </a:pPr>
            <a:r>
              <a:rPr lang="en-US" sz="4400" i="1" dirty="0"/>
              <a:t>In memory of </a:t>
            </a:r>
            <a:r>
              <a:rPr lang="en-US" sz="5400" b="1" i="1" dirty="0"/>
              <a:t>Larry Webster</a:t>
            </a:r>
            <a:r>
              <a:rPr lang="en-US" sz="4400" i="1" dirty="0"/>
              <a:t>, finder of aircraft</a:t>
            </a:r>
            <a:r>
              <a:rPr lang="en-US" sz="4400" i="1" dirty="0">
                <a:solidFill>
                  <a:srgbClr val="0070C0"/>
                </a:solidFill>
              </a:rPr>
              <a:t>.</a:t>
            </a:r>
          </a:p>
          <a:p>
            <a:pPr marL="0" indent="0">
              <a:buNone/>
            </a:pPr>
            <a:endParaRPr lang="en-US" sz="4400" i="1" dirty="0">
              <a:solidFill>
                <a:srgbClr val="0070C0"/>
              </a:solidFill>
            </a:endParaRPr>
          </a:p>
          <a:p>
            <a:pPr marL="0" indent="0" algn="ctr">
              <a:buNone/>
            </a:pPr>
            <a:r>
              <a:rPr lang="en-US" sz="4400" i="1" dirty="0">
                <a:solidFill>
                  <a:srgbClr val="0070C0"/>
                </a:solidFill>
              </a:rPr>
              <a:t> Books on Amazon &amp; www.ericwiberg.com</a:t>
            </a:r>
          </a:p>
          <a:p>
            <a:pPr marL="0" indent="0" algn="ctr">
              <a:buNone/>
            </a:pPr>
            <a:r>
              <a:rPr lang="en-US" sz="3600" dirty="0">
                <a:solidFill>
                  <a:srgbClr val="FF0000"/>
                </a:solidFill>
              </a:rPr>
              <a:t>Leads welcome at </a:t>
            </a:r>
            <a:r>
              <a:rPr lang="en-US" sz="4400" i="1" dirty="0">
                <a:hlinkClick r:id="rId2"/>
              </a:rPr>
              <a:t>eric@ericwiberg.com</a:t>
            </a:r>
            <a:endParaRPr lang="en-US" sz="4400" i="1" dirty="0"/>
          </a:p>
        </p:txBody>
      </p:sp>
      <p:sp>
        <p:nvSpPr>
          <p:cNvPr id="4" name="Slide Number Placeholder 3">
            <a:extLst>
              <a:ext uri="{FF2B5EF4-FFF2-40B4-BE49-F238E27FC236}">
                <a16:creationId xmlns:a16="http://schemas.microsoft.com/office/drawing/2014/main" id="{E4DD880B-282A-DB6A-0420-87F79A403667}"/>
              </a:ext>
            </a:extLst>
          </p:cNvPr>
          <p:cNvSpPr>
            <a:spLocks noGrp="1"/>
          </p:cNvSpPr>
          <p:nvPr>
            <p:ph type="sldNum" sz="quarter" idx="12"/>
          </p:nvPr>
        </p:nvSpPr>
        <p:spPr/>
        <p:txBody>
          <a:bodyPr/>
          <a:lstStyle/>
          <a:p>
            <a:fld id="{45EF20E7-344A-4215-952B-C78526E47CCC}" type="slidenum">
              <a:rPr lang="en-US" smtClean="0"/>
              <a:t>12</a:t>
            </a:fld>
            <a:endParaRPr lang="en-US"/>
          </a:p>
        </p:txBody>
      </p:sp>
    </p:spTree>
    <p:extLst>
      <p:ext uri="{BB962C8B-B14F-4D97-AF65-F5344CB8AC3E}">
        <p14:creationId xmlns:p14="http://schemas.microsoft.com/office/powerpoint/2010/main" val="1855703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C345F41-1DD4-96EC-1BA7-147B98858C98}"/>
              </a:ext>
            </a:extLst>
          </p:cNvPr>
          <p:cNvSpPr>
            <a:spLocks noGrp="1"/>
          </p:cNvSpPr>
          <p:nvPr>
            <p:ph type="sldNum" sz="quarter" idx="12"/>
          </p:nvPr>
        </p:nvSpPr>
        <p:spPr/>
        <p:txBody>
          <a:bodyPr/>
          <a:lstStyle/>
          <a:p>
            <a:fld id="{45EF20E7-344A-4215-952B-C78526E47CCC}" type="slidenum">
              <a:rPr lang="en-US" smtClean="0"/>
              <a:t>2</a:t>
            </a:fld>
            <a:endParaRPr lang="en-US"/>
          </a:p>
        </p:txBody>
      </p:sp>
      <p:sp>
        <p:nvSpPr>
          <p:cNvPr id="3" name="TextBox 2">
            <a:extLst>
              <a:ext uri="{FF2B5EF4-FFF2-40B4-BE49-F238E27FC236}">
                <a16:creationId xmlns:a16="http://schemas.microsoft.com/office/drawing/2014/main" id="{4CC8E18D-9C80-21B2-F62B-BB560536802B}"/>
              </a:ext>
            </a:extLst>
          </p:cNvPr>
          <p:cNvSpPr txBox="1"/>
          <p:nvPr/>
        </p:nvSpPr>
        <p:spPr>
          <a:xfrm>
            <a:off x="584877" y="949953"/>
            <a:ext cx="11517476" cy="4172168"/>
          </a:xfrm>
          <a:prstGeom prst="rect">
            <a:avLst/>
          </a:prstGeom>
          <a:noFill/>
        </p:spPr>
        <p:txBody>
          <a:bodyPr wrap="square">
            <a:spAutoFit/>
          </a:bodyPr>
          <a:lstStyle/>
          <a:p>
            <a:pPr marL="0" marR="0" algn="ctr">
              <a:lnSpc>
                <a:spcPct val="107000"/>
              </a:lnSpc>
              <a:spcAft>
                <a:spcPts val="800"/>
              </a:spcAft>
              <a:buNone/>
            </a:pPr>
            <a:r>
              <a:rPr lang="en-US" sz="3600" b="1" i="1" dirty="0">
                <a:effectLst/>
                <a:highlight>
                  <a:srgbClr val="FFFF00"/>
                </a:highlight>
                <a:latin typeface="Cambria" panose="02040503050406030204" pitchFamily="18" charset="0"/>
                <a:ea typeface="Calibri" panose="020F0502020204030204" pitchFamily="34" charset="0"/>
                <a:cs typeface="Times New Roman" panose="02020603050405020304" pitchFamily="18" charset="0"/>
              </a:rPr>
              <a:t>USAAF Havoc Air Crash, Marion MA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3200" b="1" i="1" dirty="0">
                <a:effectLst/>
                <a:latin typeface="Cambria" panose="02040503050406030204" pitchFamily="18" charset="0"/>
                <a:ea typeface="Calibri" panose="020F0502020204030204" pitchFamily="34" charset="0"/>
                <a:cs typeface="Times New Roman" panose="02020603050405020304" pitchFamily="18" charset="0"/>
              </a:rPr>
              <a:t>On Feb. 4, 1943: 3 KIA, 1 MIA, 1 Survivor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sz="1800" dirty="0">
                <a:effectLst/>
                <a:latin typeface="Cambria" panose="02040503050406030204" pitchFamily="18" charset="0"/>
                <a:ea typeface="Calibri" panose="020F0502020204030204" pitchFamily="34" charset="0"/>
                <a:cs typeface="Times New Roman" panose="02020603050405020304" pitchFamily="18" charset="0"/>
              </a:rPr>
              <a:t>by Eric Wiberg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sz="1800" b="1" dirty="0">
                <a:effectLst/>
                <a:latin typeface="Cambria" panose="02040503050406030204" pitchFamily="18" charset="0"/>
                <a:ea typeface="Calibri" panose="020F0502020204030204" pitchFamily="34" charset="0"/>
                <a:cs typeface="Times New Roman" panose="02020603050405020304" pitchFamily="18" charset="0"/>
              </a:rPr>
              <a:t>OVERVIEW</a:t>
            </a:r>
            <a:r>
              <a:rPr lang="en-US" sz="1800" dirty="0">
                <a:effectLst/>
                <a:latin typeface="Cambria" panose="02040503050406030204" pitchFamily="18" charset="0"/>
                <a:ea typeface="Calibri" panose="020F0502020204030204" pitchFamily="34" charset="0"/>
                <a:cs typeface="Times New Roman" panose="02020603050405020304" pitchFamily="18" charset="0"/>
              </a:rPr>
              <a:t>: 80 years ago, at 3pm on a winter Thursday, florist John Allanach on Front Street in Marion, Massachusetts, heard and saw a bomber aircraft zig-zagging down to earth from 14,000 feet towards the field he owned. The final move of the out-of-control aircraft was to veer towards the RCA (aka Marconi) radio tower “forest” which kept stations in Norway, ships and planes attuned. There, the A-20C Havoc medium bomber, from which 3 of the 4 crew jettisoned by parachute (only the pilot survived), smashed into a rock formation, ejecting and crushing the observer, a major from the US 3</a:t>
            </a:r>
            <a:r>
              <a:rPr lang="en-US" sz="1800" baseline="30000" dirty="0">
                <a:effectLst/>
                <a:latin typeface="Cambria" panose="02040503050406030204" pitchFamily="18" charset="0"/>
                <a:ea typeface="Calibri" panose="020F0502020204030204" pitchFamily="34" charset="0"/>
                <a:cs typeface="Times New Roman" panose="02020603050405020304" pitchFamily="18" charset="0"/>
              </a:rPr>
              <a:t>rd</a:t>
            </a:r>
            <a:r>
              <a:rPr lang="en-US" sz="1800" dirty="0">
                <a:effectLst/>
                <a:latin typeface="Cambria" panose="02040503050406030204" pitchFamily="18" charset="0"/>
                <a:ea typeface="Calibri" panose="020F0502020204030204" pitchFamily="34" charset="0"/>
                <a:cs typeface="Times New Roman" panose="02020603050405020304" pitchFamily="18" charset="0"/>
              </a:rPr>
              <a:t> Army. Nearly four months later the gunner, a local lad, was pulled from frigid Buzzards Bay waters. The final crew’s remains were never found, only his parachute was. None of them were buried on-site.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2">
            <a:extLst>
              <a:ext uri="{FF2B5EF4-FFF2-40B4-BE49-F238E27FC236}">
                <a16:creationId xmlns:a16="http://schemas.microsoft.com/office/drawing/2014/main" id="{92D1FB23-3B97-8ABA-20CA-1E074B098D3C}"/>
              </a:ext>
            </a:extLst>
          </p:cNvPr>
          <p:cNvSpPr>
            <a:spLocks noChangeArrowheads="1"/>
          </p:cNvSpPr>
          <p:nvPr/>
        </p:nvSpPr>
        <p:spPr bwMode="auto">
          <a:xfrm>
            <a:off x="344245" y="24410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3" name="Picture 1">
            <a:extLst>
              <a:ext uri="{FF2B5EF4-FFF2-40B4-BE49-F238E27FC236}">
                <a16:creationId xmlns:a16="http://schemas.microsoft.com/office/drawing/2014/main" id="{D68547F5-D202-12F0-3A57-6B80ED9C33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6411" t="13455" r="19743" b="16760"/>
          <a:stretch>
            <a:fillRect/>
          </a:stretch>
        </p:blipFill>
        <p:spPr bwMode="auto">
          <a:xfrm>
            <a:off x="344245" y="244101"/>
            <a:ext cx="1692275" cy="13874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4463DE00-7F2E-4142-B4C3-DC1FF265702C}"/>
              </a:ext>
            </a:extLst>
          </p:cNvPr>
          <p:cNvSpPr>
            <a:spLocks noChangeArrowheads="1"/>
          </p:cNvSpPr>
          <p:nvPr/>
        </p:nvSpPr>
        <p:spPr bwMode="auto">
          <a:xfrm>
            <a:off x="344245" y="163157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63383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D7E5B21-C600-B718-6BD9-D9FEDBCD5212}"/>
              </a:ext>
            </a:extLst>
          </p:cNvPr>
          <p:cNvSpPr>
            <a:spLocks noGrp="1"/>
          </p:cNvSpPr>
          <p:nvPr>
            <p:ph type="sldNum" sz="quarter" idx="12"/>
          </p:nvPr>
        </p:nvSpPr>
        <p:spPr/>
        <p:txBody>
          <a:bodyPr/>
          <a:lstStyle/>
          <a:p>
            <a:fld id="{45EF20E7-344A-4215-952B-C78526E47CCC}" type="slidenum">
              <a:rPr lang="en-US" smtClean="0"/>
              <a:t>3</a:t>
            </a:fld>
            <a:endParaRPr lang="en-US"/>
          </a:p>
        </p:txBody>
      </p:sp>
      <p:sp>
        <p:nvSpPr>
          <p:cNvPr id="9" name="TextBox 8">
            <a:extLst>
              <a:ext uri="{FF2B5EF4-FFF2-40B4-BE49-F238E27FC236}">
                <a16:creationId xmlns:a16="http://schemas.microsoft.com/office/drawing/2014/main" id="{F0FB2012-9AA4-0369-C055-4630274BC1FD}"/>
              </a:ext>
            </a:extLst>
          </p:cNvPr>
          <p:cNvSpPr txBox="1"/>
          <p:nvPr/>
        </p:nvSpPr>
        <p:spPr>
          <a:xfrm>
            <a:off x="0" y="136525"/>
            <a:ext cx="12444413" cy="8041432"/>
          </a:xfrm>
          <a:prstGeom prst="rect">
            <a:avLst/>
          </a:prstGeom>
          <a:noFill/>
        </p:spPr>
        <p:txBody>
          <a:bodyPr wrap="square">
            <a:spAutoFit/>
          </a:bodyPr>
          <a:lstStyle/>
          <a:p>
            <a:pPr marL="0" marR="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LANE</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Douglas A-20C Havoc, U.S. Army Air Force, U A-20C Havoc, Serial No. 41-19637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DATE</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Thursday, February 4, 1943, from morning to late night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CAUSE: PLE</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 plane’s limit of endurance for fuel / ran out of gas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CREW: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BAILEY: Major Arnold J. Bailey; pilot, Knob Noster, Missouri, to age 72 (1918-1991)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COOKE: Major Charles H. Cooke, observer from 3rd Armored Division – age 26, from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Washington DC, buried in Arlington National Cemetery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REPOSA: Sergeant Albert D. Reposa; gunner, age 26, buried St. </a:t>
            </a:r>
            <a:r>
              <a:rPr lang="en-US" sz="1800" dirty="0" err="1">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Patricks</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Hyannis, MA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ROBINSON: Sergeant Donald T. Robinson; Radio Operator (</a:t>
            </a:r>
            <a:r>
              <a:rPr lang="en-US" sz="1800" i="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bio-data not known yet</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UNITS</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3rd Air Force (3 men) &amp; 3rd Armored Division, observer Cooke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WHERE IN PLANE</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Bailey at controls in cockpit, Cooke in the nose (bombardier’s position),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Reposa midships at guns, and Robinson in bow, behind cockpit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TOOK OFF FROM</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Cumberland Air Base in Harrisburg, Pennsylvania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DESTINATION</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Lebanon area, Pennsylvania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DIVERTED TOWARDS</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first back to Harrison, PA, then to Baltimore MD (never locked 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DIVERTED AGAIN</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To “New England”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CRASHED</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beneath an RCA/Marconi radio tower, </a:t>
            </a:r>
            <a:r>
              <a:rPr lang="en-US" sz="1800" dirty="0" err="1">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Aucoot</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Cove or Atlantis St., Marion MA.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“The wreckage was finally located in a wooded area on the grounds of the RCA wireless station in the coastal town of Marion, Massachusetts.”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FATES: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SURVIVOR 1 </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(BAILEY) LANDED: Pilot Bailey landed at Mayflower Ridge, Wareham River, Wareham, MA. “Hiked though the woods w parachute to Wareham Country Club, then he obtained a ride to Camp Edwards.”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PERISHED 1 </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(COOKE): Major Charles H. Cooke’s “body was recovered at crash site”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PERISHED 2 </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(REPOSA): “….presumed that both men had landed in the frigid water and drowned. Sgt. Reposa’s body was later recovered in May, 1943 on the shore of Wareham.”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PERISHED 3</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(ROBINSON): “A parachute belonging to one of the men was found offshore in the water and it was presumed that both men had landed in the frigid water and drowned.”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STATUS OF KIA</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1 survived, 1 found in Marion, 1 in water of Wareham, 1 lost at sea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0453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37CC6-8CB1-A874-AA10-86ED2478609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6E5184E-3C45-C662-A1C5-05006489EF5F}"/>
              </a:ext>
            </a:extLst>
          </p:cNvPr>
          <p:cNvSpPr>
            <a:spLocks noGrp="1"/>
          </p:cNvSpPr>
          <p:nvPr>
            <p:ph idx="1"/>
          </p:nvPr>
        </p:nvSpPr>
        <p:spPr/>
        <p:txBody>
          <a:bodyPr>
            <a:normAutofit fontScale="47500" lnSpcReduction="20000"/>
          </a:bodyPr>
          <a:lstStyle/>
          <a:p>
            <a:pPr marL="0" marR="0">
              <a:lnSpc>
                <a:spcPts val="1500"/>
              </a:lnSpc>
              <a:spcAft>
                <a:spcPts val="800"/>
              </a:spcAft>
              <a:buNone/>
            </a:pPr>
            <a:r>
              <a:rPr lang="en-US"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At Harrisburg he attempted two unsuccessful instrument landings before setting a southern course towards Baltimore, Maryland, flying between layers of clouds as he did so.  Upon arriving at Baltimore, he found conditions to be the same as they were at Harrisburg, and set a northeast course towards New England.  However, the weather continued to grow worse, and as the plane neared the New England coast it encountered heavy rain.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As the aircraft passed over eastern Rhode Island the pilot noted that the fuel was low.  He then took the plane to 13,000 feet and gave the order to bail out.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Major Bailey landed safely in a wooded area at Mayflower Ridge, near the Wareham River, in the town of Wareham, Massachusetts.  He then hiked thought the woods carrying his parachute until he came to the Wareham Country Club where he obtained a ride to Camp Edwards.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Nobody had seen or heard the plane come down, therefore the location of where it crashed was not immediately known.  Initial reports indicated the plane had gone down in the water somewhere between Swansea, Massachusetts, and Bristol, Rhode Island.  Later reports indicated the plane had gone down in Buzzard’s Bay, Massachusetts.   The wreckage was finally located in a wooded area on the grounds of the RCA wireless station in the coastal town of Marion, Massachusetts.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Major Cooke’s body was recovered at the crash site, but Sergeants Robinson and </a:t>
            </a:r>
            <a:r>
              <a:rPr lang="en-US" dirty="0" err="1">
                <a:solidFill>
                  <a:srgbClr val="000000"/>
                </a:solidFill>
                <a:latin typeface="Cambria" panose="02040503050406030204" pitchFamily="18" charset="0"/>
                <a:ea typeface="Times New Roman" panose="02020603050405020304" pitchFamily="18" charset="0"/>
                <a:cs typeface="Times New Roman" panose="02020603050405020304" pitchFamily="18" charset="0"/>
              </a:rPr>
              <a:t>Repoza</a:t>
            </a:r>
            <a:r>
              <a:rPr lang="en-US"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were missing, and after a five-day search had not been found.  A parachute belonging to one of the men was found offshore in the water and it was presumed that both men had landed in the frigid water and drowned.</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Sgt. Reposa’s body was later recovered in May of 1943 on the shore of Wareham.   </a:t>
            </a:r>
            <a:endParaRPr lang="en-US" dirty="0"/>
          </a:p>
        </p:txBody>
      </p:sp>
      <p:sp>
        <p:nvSpPr>
          <p:cNvPr id="4" name="Slide Number Placeholder 3">
            <a:extLst>
              <a:ext uri="{FF2B5EF4-FFF2-40B4-BE49-F238E27FC236}">
                <a16:creationId xmlns:a16="http://schemas.microsoft.com/office/drawing/2014/main" id="{4A7C21BE-8C3A-AD4A-10C6-748EB4272A39}"/>
              </a:ext>
            </a:extLst>
          </p:cNvPr>
          <p:cNvSpPr>
            <a:spLocks noGrp="1"/>
          </p:cNvSpPr>
          <p:nvPr>
            <p:ph type="sldNum" sz="quarter" idx="12"/>
          </p:nvPr>
        </p:nvSpPr>
        <p:spPr/>
        <p:txBody>
          <a:bodyPr/>
          <a:lstStyle/>
          <a:p>
            <a:fld id="{45EF20E7-344A-4215-952B-C78526E47CCC}" type="slidenum">
              <a:rPr lang="en-US" smtClean="0"/>
              <a:t>4</a:t>
            </a:fld>
            <a:endParaRPr lang="en-US"/>
          </a:p>
        </p:txBody>
      </p:sp>
    </p:spTree>
    <p:extLst>
      <p:ext uri="{BB962C8B-B14F-4D97-AF65-F5344CB8AC3E}">
        <p14:creationId xmlns:p14="http://schemas.microsoft.com/office/powerpoint/2010/main" val="3576721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C8D75A-2C4E-D099-9601-4DF8A703E0BE}"/>
              </a:ext>
            </a:extLst>
          </p:cNvPr>
          <p:cNvSpPr>
            <a:spLocks noGrp="1"/>
          </p:cNvSpPr>
          <p:nvPr>
            <p:ph type="sldNum" sz="quarter" idx="12"/>
          </p:nvPr>
        </p:nvSpPr>
        <p:spPr/>
        <p:txBody>
          <a:bodyPr/>
          <a:lstStyle/>
          <a:p>
            <a:fld id="{45EF20E7-344A-4215-952B-C78526E47CCC}" type="slidenum">
              <a:rPr lang="en-US" smtClean="0"/>
              <a:t>5</a:t>
            </a:fld>
            <a:endParaRPr lang="en-US"/>
          </a:p>
        </p:txBody>
      </p:sp>
      <p:sp>
        <p:nvSpPr>
          <p:cNvPr id="8" name="TextBox 7">
            <a:extLst>
              <a:ext uri="{FF2B5EF4-FFF2-40B4-BE49-F238E27FC236}">
                <a16:creationId xmlns:a16="http://schemas.microsoft.com/office/drawing/2014/main" id="{719693BE-9259-2DC7-D87A-E8B58C4B13B8}"/>
              </a:ext>
            </a:extLst>
          </p:cNvPr>
          <p:cNvSpPr txBox="1"/>
          <p:nvPr/>
        </p:nvSpPr>
        <p:spPr>
          <a:xfrm>
            <a:off x="753035" y="603971"/>
            <a:ext cx="11058861" cy="3193951"/>
          </a:xfrm>
          <a:prstGeom prst="rect">
            <a:avLst/>
          </a:prstGeom>
          <a:noFill/>
        </p:spPr>
        <p:txBody>
          <a:bodyPr wrap="square">
            <a:spAutoFit/>
          </a:bodyPr>
          <a:lstStyle/>
          <a:p>
            <a:pPr marL="0" marR="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“On February 4, 1943, a U. S. Army, Douglas A-20C Havoc, (Ser. No. 41-19637), left Cumberland Air Base in Harrisburg, Pennsylvania, with four men aboard.  The purpose of the flight was to take part in a joint-training exercise with members of the 3rd Armored Division in the vicinity of the town of Lebanon, about twenty-five miles to the east.  Once over the Lebanon area, the crew was to remain airborne and establish radio contact with armored division forces on the ground.  When the exercise was over, the aircraft was scheduled to return to Harrisburg.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The aircrew consisted of the pilot, </a:t>
            </a: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Major Arnold J. Bailey</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the gunner, </a:t>
            </a: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Sergeant Albert D. Reposa</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and the radio operator, </a:t>
            </a: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Sergeant Donald T. Robinson</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all assigned to the 3rd Air Force.  Also aboard was </a:t>
            </a: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Major Charles H. Cooke</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of the 3rd Armored Division who was acting as an observer, and occupied the bombardier’s position in the nose of the aircraft.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As the aircraft flew towards Lebanon it encountered poor forward visibility due to low cloudy conditions, and at the time the pilot didn’t have a current instrument flight certification. Therefore, he climbed and executed a 180 degree turn and began heading back towards Harrisburg. While making their way back to Harrisburg the pilot once again saw the ground, but the overcast continued to close in so he climbed to nearly 4,000 feet to get above it.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5879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CAD072-57B3-E563-68A4-3BCB3111954C}"/>
              </a:ext>
            </a:extLst>
          </p:cNvPr>
          <p:cNvSpPr>
            <a:spLocks noGrp="1"/>
          </p:cNvSpPr>
          <p:nvPr>
            <p:ph type="sldNum" sz="quarter" idx="12"/>
          </p:nvPr>
        </p:nvSpPr>
        <p:spPr/>
        <p:txBody>
          <a:bodyPr/>
          <a:lstStyle/>
          <a:p>
            <a:fld id="{45EF20E7-344A-4215-952B-C78526E47CCC}" type="slidenum">
              <a:rPr lang="en-US" smtClean="0"/>
              <a:t>6</a:t>
            </a:fld>
            <a:endParaRPr lang="en-US"/>
          </a:p>
        </p:txBody>
      </p:sp>
      <p:pic>
        <p:nvPicPr>
          <p:cNvPr id="5123" name="Picture 3">
            <a:extLst>
              <a:ext uri="{FF2B5EF4-FFF2-40B4-BE49-F238E27FC236}">
                <a16:creationId xmlns:a16="http://schemas.microsoft.com/office/drawing/2014/main" id="{EECE61D1-F47E-7743-906D-4F709D366C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6282" t="12314" r="44231" b="16991"/>
          <a:stretch>
            <a:fillRect/>
          </a:stretch>
        </p:blipFill>
        <p:spPr bwMode="auto">
          <a:xfrm>
            <a:off x="1742738" y="431800"/>
            <a:ext cx="1325563" cy="179070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a:extLst>
              <a:ext uri="{FF2B5EF4-FFF2-40B4-BE49-F238E27FC236}">
                <a16:creationId xmlns:a16="http://schemas.microsoft.com/office/drawing/2014/main" id="{FE567222-DA83-EDC9-2E6E-E9D21F2045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616" t="40366" r="21667" b="22691"/>
          <a:stretch>
            <a:fillRect/>
          </a:stretch>
        </p:blipFill>
        <p:spPr bwMode="auto">
          <a:xfrm>
            <a:off x="5020300" y="365125"/>
            <a:ext cx="4381500" cy="1235075"/>
          </a:xfrm>
          <a:prstGeom prst="rect">
            <a:avLst/>
          </a:prstGeom>
          <a:noFill/>
          <a:extLst>
            <a:ext uri="{909E8E84-426E-40DD-AFC4-6F175D3DCCD1}">
              <a14:hiddenFill xmlns:a14="http://schemas.microsoft.com/office/drawing/2010/main">
                <a:solidFill>
                  <a:srgbClr val="FFFFFF"/>
                </a:solidFill>
              </a14:hiddenFill>
            </a:ext>
          </a:extLst>
        </p:spPr>
      </p:pic>
      <p:pic>
        <p:nvPicPr>
          <p:cNvPr id="5121" name="Picture 1">
            <a:extLst>
              <a:ext uri="{FF2B5EF4-FFF2-40B4-BE49-F238E27FC236}">
                <a16:creationId xmlns:a16="http://schemas.microsoft.com/office/drawing/2014/main" id="{3B599834-C326-C19A-8CF0-7769E3E813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7820" t="22350" r="10001" b="23602"/>
          <a:stretch>
            <a:fillRect/>
          </a:stretch>
        </p:blipFill>
        <p:spPr bwMode="auto">
          <a:xfrm>
            <a:off x="0" y="3482975"/>
            <a:ext cx="2263775" cy="16303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234F94B-4D2E-E445-374C-06BD7496341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REPOSA</a:t>
            </a:r>
            <a:r>
              <a:rPr kumimoji="0" lang="en-US" altLang="en-US" sz="1200" b="0" i="0" u="none" strike="noStrike" cap="none" normalizeH="0" baseline="0">
                <a:ln>
                  <a:noFill/>
                </a:ln>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7">
            <a:extLst>
              <a:ext uri="{FF2B5EF4-FFF2-40B4-BE49-F238E27FC236}">
                <a16:creationId xmlns:a16="http://schemas.microsoft.com/office/drawing/2014/main" id="{5CB9392C-FC5C-93C4-5001-66F35A5DD8C6}"/>
              </a:ext>
            </a:extLst>
          </p:cNvPr>
          <p:cNvSpPr>
            <a:spLocks noChangeArrowheads="1"/>
          </p:cNvSpPr>
          <p:nvPr/>
        </p:nvSpPr>
        <p:spPr bwMode="auto">
          <a:xfrm>
            <a:off x="0" y="5113338"/>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TextBox 9">
            <a:extLst>
              <a:ext uri="{FF2B5EF4-FFF2-40B4-BE49-F238E27FC236}">
                <a16:creationId xmlns:a16="http://schemas.microsoft.com/office/drawing/2014/main" id="{01937A5E-C58C-83EF-9B69-5171871F2837}"/>
              </a:ext>
            </a:extLst>
          </p:cNvPr>
          <p:cNvSpPr txBox="1"/>
          <p:nvPr/>
        </p:nvSpPr>
        <p:spPr>
          <a:xfrm>
            <a:off x="3047104" y="2181326"/>
            <a:ext cx="6094206" cy="1962845"/>
          </a:xfrm>
          <a:prstGeom prst="rect">
            <a:avLst/>
          </a:prstGeom>
          <a:noFill/>
        </p:spPr>
        <p:txBody>
          <a:bodyPr wrap="square">
            <a:spAutoFit/>
          </a:bodyPr>
          <a:lstStyle/>
          <a:p>
            <a:pPr marL="0" marR="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Grave inscription: SGT Army Air Forces World War II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Family Members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Parents</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Manuel Duarte Reposa 1892–1926 Mary Julia Medeiros Reposa 1894–1971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Siblings</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Mary Sylvia Reposa Evans 1911–1960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Helen Lois Reposa Wiseman 1925–2005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500"/>
              </a:lnSpc>
              <a:spcAft>
                <a:spcPts val="800"/>
              </a:spcAft>
              <a:buNone/>
            </a:pPr>
            <a:r>
              <a:rPr lang="en-US" sz="18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Children</a:t>
            </a: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Robert Albert Reposa 1935–1996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6988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C96EA6-66F6-7676-AACC-5EFAA41D2073}"/>
              </a:ext>
            </a:extLst>
          </p:cNvPr>
          <p:cNvSpPr>
            <a:spLocks noGrp="1"/>
          </p:cNvSpPr>
          <p:nvPr>
            <p:ph type="sldNum" sz="quarter" idx="12"/>
          </p:nvPr>
        </p:nvSpPr>
        <p:spPr/>
        <p:txBody>
          <a:bodyPr/>
          <a:lstStyle/>
          <a:p>
            <a:fld id="{45EF20E7-344A-4215-952B-C78526E47CCC}" type="slidenum">
              <a:rPr lang="en-US" smtClean="0"/>
              <a:t>7</a:t>
            </a:fld>
            <a:endParaRPr lang="en-US"/>
          </a:p>
        </p:txBody>
      </p:sp>
      <p:sp>
        <p:nvSpPr>
          <p:cNvPr id="6" name="Rectangle 3">
            <a:extLst>
              <a:ext uri="{FF2B5EF4-FFF2-40B4-BE49-F238E27FC236}">
                <a16:creationId xmlns:a16="http://schemas.microsoft.com/office/drawing/2014/main" id="{020CDD34-3D77-39E3-0944-FA41DE2DCEDA}"/>
              </a:ext>
            </a:extLst>
          </p:cNvPr>
          <p:cNvSpPr>
            <a:spLocks noChangeArrowheads="1"/>
          </p:cNvSpPr>
          <p:nvPr/>
        </p:nvSpPr>
        <p:spPr bwMode="auto">
          <a:xfrm>
            <a:off x="-1" y="4370111"/>
            <a:ext cx="9316123" cy="156966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Source: www.findagrave.com/memorial/9361777/charles-harvey-cooke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MAJ US Army, 36th Armored Infantry, 3rd Armored Div He graduated from McKinley Tech High School, Washington, DC and University of MD, College Park, MD. He received his Army commission in February 1941. He died in a plane crash over Massachusetts on a flight that originated from Harrisburg, PA. He was predeceased by an infant brother, Robert Fisher Cooke. He was survived by his parents, Charles Henry Cooke and Bertha Gertrude Wright Cooke; his brother, John H Cooke; sister, Viola H Cooke; and his wife, Dorothy Millar Cooke. Interment on February 10, 1943.</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Parents Charles Henry Cooke 1893</a:t>
            </a:r>
            <a:r>
              <a:rPr kumimoji="0" lang="en-US" altLang="en-US" sz="12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en-US" altLang="en-US" sz="1200" b="0" i="0" u="none" strike="noStrike" cap="none" normalizeH="0" baseline="0" dirty="0">
                <a:ln>
                  <a:noFill/>
                </a:ln>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1955 Bertha Gertrude Wright Cooke 1894</a:t>
            </a:r>
            <a:r>
              <a:rPr kumimoji="0" lang="en-US" altLang="en-US" sz="12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en-US" altLang="en-US" sz="1200" b="0" i="0" u="none" strike="noStrike" cap="none" normalizeH="0" baseline="0" dirty="0">
                <a:ln>
                  <a:noFill/>
                </a:ln>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1982</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Siblings Robert Fisher Cooke 1921</a:t>
            </a:r>
            <a:r>
              <a:rPr kumimoji="0" lang="en-US" altLang="en-US" sz="12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en-US" altLang="en-US" sz="1200" b="0" i="0" u="none" strike="noStrike" cap="none" normalizeH="0" baseline="0" dirty="0">
                <a:ln>
                  <a:noFill/>
                </a:ln>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1921</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7" name="Picture 6">
            <a:extLst>
              <a:ext uri="{FF2B5EF4-FFF2-40B4-BE49-F238E27FC236}">
                <a16:creationId xmlns:a16="http://schemas.microsoft.com/office/drawing/2014/main" id="{0FF927FF-8AB3-6900-88D7-2A1B95194EBA}"/>
              </a:ext>
            </a:extLst>
          </p:cNvPr>
          <p:cNvPicPr>
            <a:picLocks noChangeAspect="1"/>
          </p:cNvPicPr>
          <p:nvPr/>
        </p:nvPicPr>
        <p:blipFill rotWithShape="1">
          <a:blip r:embed="rId2"/>
          <a:srcRect l="4359" t="25770" r="25897" b="12656"/>
          <a:stretch/>
        </p:blipFill>
        <p:spPr bwMode="auto">
          <a:xfrm>
            <a:off x="226433" y="669214"/>
            <a:ext cx="7540587" cy="3743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22281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2D702B-C985-6276-3C27-DDA23439D42D}"/>
              </a:ext>
            </a:extLst>
          </p:cNvPr>
          <p:cNvSpPr>
            <a:spLocks noGrp="1"/>
          </p:cNvSpPr>
          <p:nvPr>
            <p:ph type="sldNum" sz="quarter" idx="12"/>
          </p:nvPr>
        </p:nvSpPr>
        <p:spPr/>
        <p:txBody>
          <a:bodyPr/>
          <a:lstStyle/>
          <a:p>
            <a:fld id="{45EF20E7-344A-4215-952B-C78526E47CCC}" type="slidenum">
              <a:rPr lang="en-US" smtClean="0"/>
              <a:t>8</a:t>
            </a:fld>
            <a:endParaRPr lang="en-US"/>
          </a:p>
        </p:txBody>
      </p:sp>
      <p:pic>
        <p:nvPicPr>
          <p:cNvPr id="6145" name="Picture 1">
            <a:extLst>
              <a:ext uri="{FF2B5EF4-FFF2-40B4-BE49-F238E27FC236}">
                <a16:creationId xmlns:a16="http://schemas.microsoft.com/office/drawing/2014/main" id="{BA7F1D52-9266-0811-954F-4F50A8FF28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742" t="24631" r="28461" b="43214"/>
          <a:stretch>
            <a:fillRect/>
          </a:stretch>
        </p:blipFill>
        <p:spPr bwMode="auto">
          <a:xfrm>
            <a:off x="1000461" y="4190105"/>
            <a:ext cx="7254382" cy="196327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FDB32C7-3096-7F2D-39F5-AEEBEACFB9C2}"/>
              </a:ext>
            </a:extLst>
          </p:cNvPr>
          <p:cNvSpPr txBox="1"/>
          <p:nvPr/>
        </p:nvSpPr>
        <p:spPr>
          <a:xfrm>
            <a:off x="3047104" y="2572458"/>
            <a:ext cx="6094206" cy="1180580"/>
          </a:xfrm>
          <a:prstGeom prst="rect">
            <a:avLst/>
          </a:prstGeom>
          <a:noFill/>
        </p:spPr>
        <p:txBody>
          <a:bodyPr wrap="square">
            <a:spAutoFit/>
          </a:bodyPr>
          <a:lstStyle/>
          <a:p>
            <a:pPr marL="0" marR="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Inscription: TCE 4 US ARMY WORLD WAR II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Family Members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Spouse Ruth E. Bailey 1919–1994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ts val="1500"/>
              </a:lnSpc>
              <a:spcAft>
                <a:spcPts val="800"/>
              </a:spcAft>
              <a:buNone/>
            </a:pPr>
            <a:r>
              <a:rPr lang="en-US"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Children Patricia Ann Bailey 1940–1941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FB4FB143-0FD1-2725-7AB5-ED43323CB553}"/>
              </a:ext>
            </a:extLst>
          </p:cNvPr>
          <p:cNvSpPr txBox="1"/>
          <p:nvPr/>
        </p:nvSpPr>
        <p:spPr>
          <a:xfrm>
            <a:off x="494852" y="484094"/>
            <a:ext cx="8646458" cy="1754326"/>
          </a:xfrm>
          <a:prstGeom prst="rect">
            <a:avLst/>
          </a:prstGeom>
          <a:noFill/>
        </p:spPr>
        <p:txBody>
          <a:bodyPr wrap="square">
            <a:spAutoFit/>
          </a:bodyPr>
          <a:lstStyle/>
          <a:p>
            <a:r>
              <a:rPr lang="en-US" dirty="0"/>
              <a:t>ROBINSON: Donald T. Robinson, Sergeant, Radio Operator – no matches found; however, his body was not recovered and so date of death and other details including even actual proof of death would be complicated “missing.”</a:t>
            </a:r>
          </a:p>
          <a:p>
            <a:endParaRPr lang="en-US" dirty="0"/>
          </a:p>
          <a:p>
            <a:r>
              <a:rPr lang="en-US" dirty="0"/>
              <a:t>BAILEY: Major Arnold J. Bailey; the only survivor, this may be him (USAF veteran same initials) but may not be.</a:t>
            </a:r>
          </a:p>
        </p:txBody>
      </p:sp>
    </p:spTree>
    <p:extLst>
      <p:ext uri="{BB962C8B-B14F-4D97-AF65-F5344CB8AC3E}">
        <p14:creationId xmlns:p14="http://schemas.microsoft.com/office/powerpoint/2010/main" val="382854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04CB8-DCB6-FBD0-C538-423F34F50969}"/>
              </a:ext>
            </a:extLst>
          </p:cNvPr>
          <p:cNvSpPr>
            <a:spLocks noGrp="1"/>
          </p:cNvSpPr>
          <p:nvPr>
            <p:ph type="title"/>
          </p:nvPr>
        </p:nvSpPr>
        <p:spPr>
          <a:xfrm>
            <a:off x="753035" y="136525"/>
            <a:ext cx="10600765" cy="1349375"/>
          </a:xfrm>
        </p:spPr>
        <p:txBody>
          <a:bodyPr>
            <a:normAutofit/>
          </a:bodyPr>
          <a:lstStyle/>
          <a:p>
            <a:pPr algn="ctr"/>
            <a:r>
              <a:rPr lang="en-US" i="1" dirty="0"/>
              <a:t>The Story of the Getrude H.</a:t>
            </a:r>
            <a:br>
              <a:rPr lang="en-US" dirty="0"/>
            </a:br>
            <a:endParaRPr lang="en-US" dirty="0"/>
          </a:p>
        </p:txBody>
      </p:sp>
      <p:sp>
        <p:nvSpPr>
          <p:cNvPr id="4" name="Slide Number Placeholder 3">
            <a:extLst>
              <a:ext uri="{FF2B5EF4-FFF2-40B4-BE49-F238E27FC236}">
                <a16:creationId xmlns:a16="http://schemas.microsoft.com/office/drawing/2014/main" id="{F4AF3CA1-6B1F-DE76-8E22-75C2569308FA}"/>
              </a:ext>
            </a:extLst>
          </p:cNvPr>
          <p:cNvSpPr>
            <a:spLocks noGrp="1"/>
          </p:cNvSpPr>
          <p:nvPr>
            <p:ph type="sldNum" sz="quarter" idx="12"/>
          </p:nvPr>
        </p:nvSpPr>
        <p:spPr/>
        <p:txBody>
          <a:bodyPr/>
          <a:lstStyle/>
          <a:p>
            <a:fld id="{45EF20E7-344A-4215-952B-C78526E47CCC}" type="slidenum">
              <a:rPr lang="en-US" smtClean="0"/>
              <a:t>9</a:t>
            </a:fld>
            <a:endParaRPr lang="en-US"/>
          </a:p>
        </p:txBody>
      </p:sp>
      <p:pic>
        <p:nvPicPr>
          <p:cNvPr id="5" name="Content Placeholder 4">
            <a:extLst>
              <a:ext uri="{FF2B5EF4-FFF2-40B4-BE49-F238E27FC236}">
                <a16:creationId xmlns:a16="http://schemas.microsoft.com/office/drawing/2014/main" id="{91A3517B-2892-C9AB-91C7-D5DE5FA388CF}"/>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9936" t="4558" r="2456" b="3277"/>
          <a:stretch>
            <a:fillRect/>
          </a:stretch>
        </p:blipFill>
        <p:spPr bwMode="auto">
          <a:xfrm rot="10800000">
            <a:off x="2040764" y="811212"/>
            <a:ext cx="7361420" cy="580532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701696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1572</TotalTime>
  <Words>1763</Words>
  <Application>Microsoft Office PowerPoint</Application>
  <PresentationFormat>Widescreen</PresentationFormat>
  <Paragraphs>81</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Algerian</vt:lpstr>
      <vt:lpstr>Arial</vt:lpstr>
      <vt:lpstr>Calibri</vt:lpstr>
      <vt:lpstr>Calibri Light</vt:lpstr>
      <vt:lpstr>Cambria</vt:lpstr>
      <vt:lpstr>Perpetua Titling MT</vt:lpstr>
      <vt:lpstr>Raleway</vt:lpstr>
      <vt:lpstr>Office Theme</vt:lpstr>
      <vt:lpstr>       Plane down in marion! Fatal Havoc crash 1943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Story of the Getrude H. </vt:lpstr>
      <vt:lpstr>TulipTree Publishers, Colorado  •Single yacht captain, early 30’s killing time mid-summer in Newport RI, early 2000’s •Call from another (lobster) captain, asking him to bail out ex-girlfriend, yacht in Aruba •Project fails, waste of time, costing some money for yacht skipper •August, Ted the lobster skipper, offers me, the yacht skipper, a big cash job 1 day fishing •Long day 4.30 am – midnight, uneventful, usual oddball crew, sandwiches, loud rock •On way into port I criticize the boat’s Gertrude H’s name, Ted tells me to quiet &amp; listen •c.1954 Fall storm from Nantucket to Newport, Margaret M. fled for shelter, ETA midnight on wide Second Beach </vt:lpstr>
      <vt:lpstr>PowerPoint Presentation</vt:lpstr>
      <vt:lpstr>T H A N K      Y O U ! !</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U-BOATS IN NEW ENGLAND</dc:title>
  <dc:creator>Eric Wiberg</dc:creator>
  <cp:lastModifiedBy>Eric Wiberg</cp:lastModifiedBy>
  <cp:revision>135</cp:revision>
  <dcterms:created xsi:type="dcterms:W3CDTF">2015-11-07T14:28:18Z</dcterms:created>
  <dcterms:modified xsi:type="dcterms:W3CDTF">2026-04-18T15:27:41Z</dcterms:modified>
</cp:coreProperties>
</file>